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70" r:id="rId9"/>
    <p:sldId id="272" r:id="rId10"/>
    <p:sldId id="284" r:id="rId11"/>
  </p:sldIdLst>
  <p:sldSz cx="9144000" cy="5143500" type="screen16x9"/>
  <p:notesSz cx="17348200" cy="9753600"/>
  <p:embeddedFontLst>
    <p:embeddedFont>
      <p:font typeface="Barlow Semi Condensed" panose="020B0604020202020204" charset="-18"/>
      <p:regular r:id="rId13"/>
      <p:bold r:id="rId14"/>
      <p:italic r:id="rId15"/>
      <p:boldItalic r:id="rId16"/>
    </p:embeddedFont>
    <p:embeddedFont>
      <p:font typeface="Barlow Semi Condensed Light" panose="020B0604020202020204" charset="-18"/>
      <p:regular r:id="rId17"/>
      <p:bold r:id="rId18"/>
      <p:italic r:id="rId19"/>
      <p:boldItalic r:id="rId20"/>
    </p:embeddedFont>
    <p:embeddedFont>
      <p:font typeface="BenchNine" panose="020B0604020202020204" charset="0"/>
      <p:regular r:id="rId21"/>
      <p:bold r:id="rId22"/>
    </p:embeddedFont>
    <p:embeddedFont>
      <p:font typeface="Joti One" panose="020B0604020202020204" charset="-18"/>
      <p:regular r:id="rId23"/>
    </p:embeddedFont>
    <p:embeddedFont>
      <p:font typeface="Sue Ellen Francisco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9676EB-15F3-4FC4-B106-8F24BDAA98F4}">
  <a:tblStyle styleId="{0D9676EB-15F3-4FC4-B106-8F24BDAA98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3c035efb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03c035efb_0_20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600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4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5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 idx="6" hasCustomPrompt="1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7" hasCustomPrompt="1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8" hasCustomPrompt="1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9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3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14" hasCustomPrompt="1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 flipH="1">
            <a:off x="2714350" y="15351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 flipH="1">
            <a:off x="2597100" y="2753700"/>
            <a:ext cx="39498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360050" y="3845025"/>
            <a:ext cx="64239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Slidesgo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Flaticon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Barlow Semi Condensed Light"/>
                <a:ea typeface="Barlow Semi Condensed Light"/>
                <a:cs typeface="Barlow Semi Condensed Light"/>
                <a:sym typeface="Barlow Semi Condensed Light"/>
                <a:hlinkClick r:id="rId5"/>
              </a:rPr>
              <a:t>Freepik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keep this slide for attribution.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60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574094" y="91181"/>
            <a:ext cx="7995787" cy="4961137"/>
            <a:chOff x="574066" y="91125"/>
            <a:chExt cx="7995787" cy="4961137"/>
          </a:xfrm>
        </p:grpSpPr>
        <p:sp>
          <p:nvSpPr>
            <p:cNvPr id="122" name="Google Shape;122;p26"/>
            <p:cNvSpPr/>
            <p:nvPr/>
          </p:nvSpPr>
          <p:spPr>
            <a:xfrm>
              <a:off x="3006847" y="3811322"/>
              <a:ext cx="1082172" cy="1083743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5838789" y="573224"/>
              <a:ext cx="416436" cy="1011710"/>
            </a:xfrm>
            <a:custGeom>
              <a:avLst/>
              <a:gdLst/>
              <a:ahLst/>
              <a:cxnLst/>
              <a:rect l="l" t="t" r="r" b="b"/>
              <a:pathLst>
                <a:path w="16987" h="41269" extrusionOk="0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2091431" y="624330"/>
              <a:ext cx="343" cy="7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125;p26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6" name="Google Shape;126;p26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" name="Google Shape;127;p26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8" name="Google Shape;128;p26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5" h="48639" extrusionOk="0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6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" h="4853" extrusionOk="0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6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4674" extrusionOk="0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6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3616" extrusionOk="0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6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3076" extrusionOk="0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6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3987" extrusionOk="0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6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3528" extrusionOk="0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6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798" extrusionOk="0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6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2796" extrusionOk="0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6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2359" extrusionOk="0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6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909" extrusionOk="0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" name="Google Shape;139;p26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40" name="Google Shape;140;p26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6"/>
            <p:cNvSpPr/>
            <p:nvPr/>
          </p:nvSpPr>
          <p:spPr>
            <a:xfrm>
              <a:off x="4337149" y="359456"/>
              <a:ext cx="1176671" cy="1164830"/>
            </a:xfrm>
            <a:custGeom>
              <a:avLst/>
              <a:gdLst/>
              <a:ahLst/>
              <a:cxnLst/>
              <a:rect l="l" t="t" r="r" b="b"/>
              <a:pathLst>
                <a:path w="47998" h="47515" extrusionOk="0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4797529" y="3375524"/>
              <a:ext cx="1326360" cy="1384117"/>
            </a:xfrm>
            <a:custGeom>
              <a:avLst/>
              <a:gdLst/>
              <a:ahLst/>
              <a:cxnLst/>
              <a:rect l="l" t="t" r="r" b="b"/>
              <a:pathLst>
                <a:path w="54104" h="56460" extrusionOk="0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7862826" y="1933782"/>
              <a:ext cx="395084" cy="778915"/>
            </a:xfrm>
            <a:custGeom>
              <a:avLst/>
              <a:gdLst/>
              <a:ahLst/>
              <a:cxnLst/>
              <a:rect l="l" t="t" r="r" b="b"/>
              <a:pathLst>
                <a:path w="16116" h="31773" extrusionOk="0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902733" y="481709"/>
              <a:ext cx="387925" cy="920318"/>
            </a:xfrm>
            <a:custGeom>
              <a:avLst/>
              <a:gdLst/>
              <a:ahLst/>
              <a:cxnLst/>
              <a:rect l="l" t="t" r="r" b="b"/>
              <a:pathLst>
                <a:path w="15824" h="37541" extrusionOk="0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341002" y="1132915"/>
              <a:ext cx="546219" cy="655678"/>
            </a:xfrm>
            <a:custGeom>
              <a:avLst/>
              <a:gdLst/>
              <a:ahLst/>
              <a:cxnLst/>
              <a:rect l="l" t="t" r="r" b="b"/>
              <a:pathLst>
                <a:path w="22281" h="26746" extrusionOk="0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938925" y="2500068"/>
              <a:ext cx="987538" cy="885041"/>
            </a:xfrm>
            <a:custGeom>
              <a:avLst/>
              <a:gdLst/>
              <a:ahLst/>
              <a:cxnLst/>
              <a:rect l="l" t="t" r="r" b="b"/>
              <a:pathLst>
                <a:path w="40283" h="36102" extrusionOk="0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26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62" name="Google Shape;162;p26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avLst/>
                <a:gdLst/>
                <a:ahLst/>
                <a:cxnLst/>
                <a:rect l="l" t="t" r="r" b="b"/>
                <a:pathLst>
                  <a:path w="46994" h="49017" extrusionOk="0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12211" extrusionOk="0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8425" extrusionOk="0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414" extrusionOk="0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7702" extrusionOk="0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8935" extrusionOk="0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26"/>
            <p:cNvSpPr/>
            <p:nvPr/>
          </p:nvSpPr>
          <p:spPr>
            <a:xfrm>
              <a:off x="3585937" y="203448"/>
              <a:ext cx="538398" cy="1219254"/>
            </a:xfrm>
            <a:custGeom>
              <a:avLst/>
              <a:gdLst/>
              <a:ahLst/>
              <a:cxnLst/>
              <a:rect l="l" t="t" r="r" b="b"/>
              <a:pathLst>
                <a:path w="21962" h="49735" extrusionOk="0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318024" y="2108705"/>
              <a:ext cx="389960" cy="429037"/>
            </a:xfrm>
            <a:custGeom>
              <a:avLst/>
              <a:gdLst/>
              <a:ahLst/>
              <a:cxnLst/>
              <a:rect l="l" t="t" r="r" b="b"/>
              <a:pathLst>
                <a:path w="15907" h="17501" extrusionOk="0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26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71" name="Google Shape;171;p26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9" name="Google Shape;179;p26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21364" extrusionOk="0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6704" extrusionOk="0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82" name="Google Shape;182;p26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3986" extrusionOk="0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277" extrusionOk="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4" name="Google Shape;184;p26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5" name="Google Shape;185;p26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2" h="19494" extrusionOk="0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6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5" h="18365" extrusionOk="0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7" name="Google Shape;187;p26"/>
            <p:cNvSpPr/>
            <p:nvPr/>
          </p:nvSpPr>
          <p:spPr>
            <a:xfrm>
              <a:off x="1707981" y="1785585"/>
              <a:ext cx="49618" cy="57169"/>
            </a:xfrm>
            <a:custGeom>
              <a:avLst/>
              <a:gdLst/>
              <a:ahLst/>
              <a:cxnLst/>
              <a:rect l="l" t="t" r="r" b="b"/>
              <a:pathLst>
                <a:path w="2024" h="2332" extrusionOk="0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432344" y="2058794"/>
              <a:ext cx="686" cy="368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26"/>
            <p:cNvSpPr/>
            <p:nvPr/>
          </p:nvSpPr>
          <p:spPr>
            <a:xfrm>
              <a:off x="4101617" y="264366"/>
              <a:ext cx="404865" cy="523077"/>
            </a:xfrm>
            <a:custGeom>
              <a:avLst/>
              <a:gdLst/>
              <a:ahLst/>
              <a:cxnLst/>
              <a:rect l="l" t="t" r="r" b="b"/>
              <a:pathLst>
                <a:path w="16515" h="21337" extrusionOk="0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552527" y="1842762"/>
              <a:ext cx="407390" cy="634056"/>
            </a:xfrm>
            <a:custGeom>
              <a:avLst/>
              <a:gdLst/>
              <a:ahLst/>
              <a:cxnLst/>
              <a:rect l="l" t="t" r="r" b="b"/>
              <a:pathLst>
                <a:path w="16618" h="25864" extrusionOk="0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019620" y="276020"/>
              <a:ext cx="743270" cy="1074125"/>
            </a:xfrm>
            <a:custGeom>
              <a:avLst/>
              <a:gdLst/>
              <a:ahLst/>
              <a:cxnLst/>
              <a:rect l="l" t="t" r="r" b="b"/>
              <a:pathLst>
                <a:path w="30319" h="43815" extrusionOk="0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302227" y="3554703"/>
              <a:ext cx="2687898" cy="1435917"/>
            </a:xfrm>
            <a:custGeom>
              <a:avLst/>
              <a:gdLst/>
              <a:ahLst/>
              <a:cxnLst/>
              <a:rect l="l" t="t" r="r" b="b"/>
              <a:pathLst>
                <a:path w="109643" h="58573" extrusionOk="0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26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6"/>
            <p:cNvSpPr/>
            <p:nvPr/>
          </p:nvSpPr>
          <p:spPr>
            <a:xfrm>
              <a:off x="3093227" y="91125"/>
              <a:ext cx="470590" cy="478631"/>
            </a:xfrm>
            <a:custGeom>
              <a:avLst/>
              <a:gdLst/>
              <a:ahLst/>
              <a:cxnLst/>
              <a:rect l="l" t="t" r="r" b="b"/>
              <a:pathLst>
                <a:path w="19196" h="19524" extrusionOk="0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26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201" name="Google Shape;201;p26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6209" extrusionOk="0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5833" extrusionOk="0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051" extrusionOk="0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149" extrusionOk="0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033" extrusionOk="0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6187" extrusionOk="0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6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410" extrusionOk="0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114" extrusionOk="0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866" extrusionOk="0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324" extrusionOk="0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83" extrusionOk="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3597" extrusionOk="0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932" extrusionOk="0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avLst/>
                <a:gdLst/>
                <a:ahLst/>
                <a:cxnLst/>
                <a:rect l="l" t="t" r="r" b="b"/>
                <a:pathLst>
                  <a:path w="23795" h="23715" extrusionOk="0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6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6" name="Google Shape;216;p26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avLst/>
                <a:gdLst/>
                <a:ahLst/>
                <a:cxnLst/>
                <a:rect l="l" t="t" r="r" b="b"/>
                <a:pathLst>
                  <a:path w="59396" h="36543" extrusionOk="0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19211" extrusionOk="0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" name="Google Shape;218;p26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8252" extrusionOk="0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1" h="7965" extrusionOk="0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4374" extrusionOk="0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6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2077" extrusionOk="0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26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avLst/>
                <a:gdLst/>
                <a:ahLst/>
                <a:cxnLst/>
                <a:rect l="l" t="t" r="r" b="b"/>
                <a:pathLst>
                  <a:path w="16887" h="16717" extrusionOk="0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664" extrusionOk="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26"/>
            <p:cNvSpPr/>
            <p:nvPr/>
          </p:nvSpPr>
          <p:spPr>
            <a:xfrm>
              <a:off x="5387410" y="186779"/>
              <a:ext cx="365617" cy="482553"/>
            </a:xfrm>
            <a:custGeom>
              <a:avLst/>
              <a:gdLst/>
              <a:ahLst/>
              <a:cxnLst/>
              <a:rect l="l" t="t" r="r" b="b"/>
              <a:pathLst>
                <a:path w="14914" h="19684" extrusionOk="0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6866530" y="602318"/>
              <a:ext cx="539305" cy="530627"/>
            </a:xfrm>
            <a:custGeom>
              <a:avLst/>
              <a:gdLst/>
              <a:ahLst/>
              <a:cxnLst/>
              <a:rect l="l" t="t" r="r" b="b"/>
              <a:pathLst>
                <a:path w="21999" h="21645" extrusionOk="0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935979" y="3725872"/>
              <a:ext cx="413985" cy="409817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MOJA ULUBIONA KSIĄŻKA</a:t>
            </a:r>
            <a:endParaRPr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CE71B-0642-426C-AD28-C28D1211F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bg1">
                    <a:lumMod val="95000"/>
                  </a:schemeClr>
                </a:solidFill>
              </a:rPr>
              <a:t>TYMEK MOCZKO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54"/>
          <p:cNvSpPr txBox="1">
            <a:spLocks noGrp="1"/>
          </p:cNvSpPr>
          <p:nvPr>
            <p:ph type="title"/>
          </p:nvPr>
        </p:nvSpPr>
        <p:spPr>
          <a:xfrm flipH="1">
            <a:off x="4803001" y="1614175"/>
            <a:ext cx="4564591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chemeClr val="accent4">
                    <a:lumMod val="90000"/>
                  </a:schemeClr>
                </a:solidFill>
              </a:rPr>
              <a:t>DZIĘKUJĘ ZA UWAGĘ, </a:t>
            </a:r>
            <a:br>
              <a:rPr lang="pl-PL" sz="4400" dirty="0">
                <a:solidFill>
                  <a:schemeClr val="accent4">
                    <a:lumMod val="90000"/>
                  </a:schemeClr>
                </a:solidFill>
              </a:rPr>
            </a:br>
            <a:r>
              <a:rPr lang="pl-PL" sz="4400" dirty="0">
                <a:solidFill>
                  <a:schemeClr val="accent4">
                    <a:lumMod val="90000"/>
                  </a:schemeClr>
                </a:solidFill>
              </a:rPr>
              <a:t>pozdrawiam </a:t>
            </a:r>
            <a:br>
              <a:rPr lang="pl-PL" sz="4400" dirty="0">
                <a:solidFill>
                  <a:schemeClr val="accent4">
                    <a:lumMod val="90000"/>
                  </a:schemeClr>
                </a:solidFill>
              </a:rPr>
            </a:br>
            <a:r>
              <a:rPr lang="pl-PL" sz="4400" dirty="0">
                <a:solidFill>
                  <a:schemeClr val="accent4">
                    <a:lumMod val="90000"/>
                  </a:schemeClr>
                </a:solidFill>
              </a:rPr>
              <a:t>TYMEK </a:t>
            </a:r>
            <a:r>
              <a:rPr lang="pl-PL" sz="48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sz="4800" dirty="0">
              <a:solidFill>
                <a:srgbClr val="FFC000"/>
              </a:solidFill>
            </a:endParaRPr>
          </a:p>
        </p:txBody>
      </p:sp>
      <p:grpSp>
        <p:nvGrpSpPr>
          <p:cNvPr id="2282" name="Google Shape;2282;p54"/>
          <p:cNvGrpSpPr/>
          <p:nvPr/>
        </p:nvGrpSpPr>
        <p:grpSpPr>
          <a:xfrm>
            <a:off x="644076" y="450125"/>
            <a:ext cx="8246369" cy="4243250"/>
            <a:chOff x="646175" y="496497"/>
            <a:chExt cx="8246369" cy="4243250"/>
          </a:xfrm>
        </p:grpSpPr>
        <p:grpSp>
          <p:nvGrpSpPr>
            <p:cNvPr id="2283" name="Google Shape;2283;p54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2284" name="Google Shape;2284;p54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4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4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4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4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4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0" name="Google Shape;2290;p54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291" name="Google Shape;2291;p54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4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4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4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4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6" name="Google Shape;2296;p54"/>
            <p:cNvGrpSpPr/>
            <p:nvPr/>
          </p:nvGrpSpPr>
          <p:grpSpPr>
            <a:xfrm>
              <a:off x="646175" y="496497"/>
              <a:ext cx="8246369" cy="4243250"/>
              <a:chOff x="646175" y="496497"/>
              <a:chExt cx="8246369" cy="4243250"/>
            </a:xfrm>
          </p:grpSpPr>
          <p:sp>
            <p:nvSpPr>
              <p:cNvPr id="2297" name="Google Shape;2297;p54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4"/>
              <p:cNvSpPr/>
              <p:nvPr/>
            </p:nvSpPr>
            <p:spPr>
              <a:xfrm>
                <a:off x="1119496" y="46410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4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4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4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4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4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4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5" name="Google Shape;2305;p54"/>
            <p:cNvGrpSpPr/>
            <p:nvPr/>
          </p:nvGrpSpPr>
          <p:grpSpPr>
            <a:xfrm>
              <a:off x="3291339" y="1008112"/>
              <a:ext cx="985741" cy="839231"/>
              <a:chOff x="3291339" y="1008112"/>
              <a:chExt cx="985741" cy="839231"/>
            </a:xfrm>
          </p:grpSpPr>
          <p:grpSp>
            <p:nvGrpSpPr>
              <p:cNvPr id="2306" name="Google Shape;2306;p54"/>
              <p:cNvGrpSpPr/>
              <p:nvPr/>
            </p:nvGrpSpPr>
            <p:grpSpPr>
              <a:xfrm>
                <a:off x="3387275" y="1070575"/>
                <a:ext cx="865769" cy="355643"/>
                <a:chOff x="3387275" y="1070575"/>
                <a:chExt cx="865769" cy="355643"/>
              </a:xfrm>
            </p:grpSpPr>
            <p:sp>
              <p:nvSpPr>
                <p:cNvPr id="2307" name="Google Shape;2307;p54"/>
                <p:cNvSpPr/>
                <p:nvPr/>
              </p:nvSpPr>
              <p:spPr>
                <a:xfrm>
                  <a:off x="4052975" y="1218550"/>
                  <a:ext cx="200069" cy="15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308" name="Google Shape;2308;p54"/>
                <p:cNvGrpSpPr/>
                <p:nvPr/>
              </p:nvGrpSpPr>
              <p:grpSpPr>
                <a:xfrm>
                  <a:off x="3387275" y="1070575"/>
                  <a:ext cx="826901" cy="355643"/>
                  <a:chOff x="3387275" y="1070575"/>
                  <a:chExt cx="826901" cy="355643"/>
                </a:xfrm>
              </p:grpSpPr>
              <p:sp>
                <p:nvSpPr>
                  <p:cNvPr id="2309" name="Google Shape;2309;p54"/>
                  <p:cNvSpPr/>
                  <p:nvPr/>
                </p:nvSpPr>
                <p:spPr>
                  <a:xfrm>
                    <a:off x="3514350" y="11256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0" name="Google Shape;2310;p54"/>
                  <p:cNvSpPr/>
                  <p:nvPr/>
                </p:nvSpPr>
                <p:spPr>
                  <a:xfrm>
                    <a:off x="3558925" y="1137000"/>
                    <a:ext cx="436200" cy="16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48" h="6410" extrusionOk="0">
                        <a:moveTo>
                          <a:pt x="0" y="6410"/>
                        </a:moveTo>
                        <a:cubicBezTo>
                          <a:pt x="5823" y="4294"/>
                          <a:pt x="11906" y="2771"/>
                          <a:pt x="17448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1" name="Google Shape;2311;p54"/>
                  <p:cNvSpPr/>
                  <p:nvPr/>
                </p:nvSpPr>
                <p:spPr>
                  <a:xfrm>
                    <a:off x="3602525" y="1148350"/>
                    <a:ext cx="417250" cy="17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0" h="6828" extrusionOk="0">
                        <a:moveTo>
                          <a:pt x="0" y="6828"/>
                        </a:moveTo>
                        <a:cubicBezTo>
                          <a:pt x="5473" y="4344"/>
                          <a:pt x="11914" y="3650"/>
                          <a:pt x="1669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2" name="Google Shape;2312;p54"/>
                  <p:cNvSpPr/>
                  <p:nvPr/>
                </p:nvSpPr>
                <p:spPr>
                  <a:xfrm>
                    <a:off x="3665100" y="1158800"/>
                    <a:ext cx="393550" cy="18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2" h="7510" extrusionOk="0">
                        <a:moveTo>
                          <a:pt x="15742" y="0"/>
                        </a:moveTo>
                        <a:cubicBezTo>
                          <a:pt x="11152" y="3568"/>
                          <a:pt x="5345" y="5223"/>
                          <a:pt x="0" y="751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3" name="Google Shape;2313;p54"/>
                  <p:cNvSpPr/>
                  <p:nvPr/>
                </p:nvSpPr>
                <p:spPr>
                  <a:xfrm>
                    <a:off x="3732450" y="1172075"/>
                    <a:ext cx="375512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38" h="7738" extrusionOk="0">
                        <a:moveTo>
                          <a:pt x="14338" y="0"/>
                        </a:moveTo>
                        <a:cubicBezTo>
                          <a:pt x="9297" y="2022"/>
                          <a:pt x="4583" y="4824"/>
                          <a:pt x="0" y="773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14" name="Google Shape;2314;p54"/>
                  <p:cNvSpPr/>
                  <p:nvPr/>
                </p:nvSpPr>
                <p:spPr>
                  <a:xfrm>
                    <a:off x="3772275" y="1192950"/>
                    <a:ext cx="380259" cy="21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9" h="8193" extrusionOk="0">
                        <a:moveTo>
                          <a:pt x="14679" y="0"/>
                        </a:moveTo>
                        <a:cubicBezTo>
                          <a:pt x="9386" y="1839"/>
                          <a:pt x="4900" y="5474"/>
                          <a:pt x="0" y="819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5" name="Google Shape;2315;p54"/>
                  <p:cNvSpPr/>
                  <p:nvPr/>
                </p:nvSpPr>
                <p:spPr>
                  <a:xfrm>
                    <a:off x="3810225" y="1201500"/>
                    <a:ext cx="375525" cy="21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1" h="8762" extrusionOk="0">
                        <a:moveTo>
                          <a:pt x="15021" y="0"/>
                        </a:moveTo>
                        <a:cubicBezTo>
                          <a:pt x="9987" y="2874"/>
                          <a:pt x="5015" y="5855"/>
                          <a:pt x="0" y="87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6" name="Google Shape;2316;p54"/>
                  <p:cNvSpPr/>
                  <p:nvPr/>
                </p:nvSpPr>
                <p:spPr>
                  <a:xfrm>
                    <a:off x="3914525" y="1207175"/>
                    <a:ext cx="299651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9" h="7927" extrusionOk="0">
                        <a:moveTo>
                          <a:pt x="10659" y="0"/>
                        </a:moveTo>
                        <a:cubicBezTo>
                          <a:pt x="6850" y="2258"/>
                          <a:pt x="3713" y="5515"/>
                          <a:pt x="0" y="792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7" name="Google Shape;2317;p54"/>
                  <p:cNvSpPr/>
                  <p:nvPr/>
                </p:nvSpPr>
                <p:spPr>
                  <a:xfrm>
                    <a:off x="3465050" y="11056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8" name="Google Shape;2318;p54"/>
                  <p:cNvSpPr/>
                  <p:nvPr/>
                </p:nvSpPr>
                <p:spPr>
                  <a:xfrm>
                    <a:off x="3425200" y="10848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19" name="Google Shape;2319;p54"/>
                  <p:cNvSpPr/>
                  <p:nvPr/>
                </p:nvSpPr>
                <p:spPr>
                  <a:xfrm>
                    <a:off x="3387275" y="10705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2320" name="Google Shape;2320;p54"/>
              <p:cNvGrpSpPr/>
              <p:nvPr/>
            </p:nvGrpSpPr>
            <p:grpSpPr>
              <a:xfrm rot="760823">
                <a:off x="3291339" y="1008112"/>
                <a:ext cx="985741" cy="839231"/>
                <a:chOff x="2079314" y="1400531"/>
                <a:chExt cx="1144880" cy="914422"/>
              </a:xfrm>
            </p:grpSpPr>
            <p:sp>
              <p:nvSpPr>
                <p:cNvPr id="2321" name="Google Shape;2321;p54"/>
                <p:cNvSpPr/>
                <p:nvPr/>
              </p:nvSpPr>
              <p:spPr>
                <a:xfrm rot="-537420">
                  <a:off x="2112570" y="1672588"/>
                  <a:ext cx="621734" cy="250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3551" extrusionOk="0">
                      <a:moveTo>
                        <a:pt x="103" y="1"/>
                      </a:moveTo>
                      <a:cubicBezTo>
                        <a:pt x="25" y="1"/>
                        <a:pt x="1" y="132"/>
                        <a:pt x="88" y="166"/>
                      </a:cubicBezTo>
                      <a:cubicBezTo>
                        <a:pt x="2973" y="1243"/>
                        <a:pt x="5835" y="2370"/>
                        <a:pt x="8680" y="3544"/>
                      </a:cubicBezTo>
                      <a:cubicBezTo>
                        <a:pt x="8691" y="3548"/>
                        <a:pt x="8701" y="3550"/>
                        <a:pt x="8711" y="3550"/>
                      </a:cubicBezTo>
                      <a:cubicBezTo>
                        <a:pt x="8788" y="3550"/>
                        <a:pt x="8812" y="3422"/>
                        <a:pt x="8725" y="3385"/>
                      </a:cubicBezTo>
                      <a:cubicBezTo>
                        <a:pt x="5880" y="2210"/>
                        <a:pt x="3015" y="1084"/>
                        <a:pt x="133" y="7"/>
                      </a:cubicBezTo>
                      <a:cubicBezTo>
                        <a:pt x="122" y="3"/>
                        <a:pt x="112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2322;p54"/>
                <p:cNvSpPr/>
                <p:nvPr/>
              </p:nvSpPr>
              <p:spPr>
                <a:xfrm rot="-537420">
                  <a:off x="2079314" y="1486312"/>
                  <a:ext cx="515478" cy="20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2968" extrusionOk="0">
                      <a:moveTo>
                        <a:pt x="7200" y="1"/>
                      </a:moveTo>
                      <a:cubicBezTo>
                        <a:pt x="7191" y="1"/>
                        <a:pt x="7182" y="2"/>
                        <a:pt x="7173" y="5"/>
                      </a:cubicBezTo>
                      <a:cubicBezTo>
                        <a:pt x="4786" y="868"/>
                        <a:pt x="2454" y="1884"/>
                        <a:pt x="88" y="2802"/>
                      </a:cubicBezTo>
                      <a:cubicBezTo>
                        <a:pt x="1" y="2836"/>
                        <a:pt x="28" y="2967"/>
                        <a:pt x="104" y="2967"/>
                      </a:cubicBezTo>
                      <a:cubicBezTo>
                        <a:pt x="113" y="2967"/>
                        <a:pt x="123" y="2965"/>
                        <a:pt x="133" y="2961"/>
                      </a:cubicBezTo>
                      <a:cubicBezTo>
                        <a:pt x="2499" y="2039"/>
                        <a:pt x="4828" y="1028"/>
                        <a:pt x="7218" y="165"/>
                      </a:cubicBezTo>
                      <a:cubicBezTo>
                        <a:pt x="7306" y="133"/>
                        <a:pt x="7280" y="1"/>
                        <a:pt x="720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2323;p54"/>
                <p:cNvSpPr/>
                <p:nvPr/>
              </p:nvSpPr>
              <p:spPr>
                <a:xfrm rot="-537420">
                  <a:off x="2569414" y="1400531"/>
                  <a:ext cx="621946" cy="17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2463" extrusionOk="0">
                      <a:moveTo>
                        <a:pt x="112" y="0"/>
                      </a:moveTo>
                      <a:cubicBezTo>
                        <a:pt x="30" y="0"/>
                        <a:pt x="1" y="132"/>
                        <a:pt x="92" y="164"/>
                      </a:cubicBezTo>
                      <a:cubicBezTo>
                        <a:pt x="2895" y="1079"/>
                        <a:pt x="5757" y="1990"/>
                        <a:pt x="8674" y="2462"/>
                      </a:cubicBezTo>
                      <a:cubicBezTo>
                        <a:pt x="8679" y="2462"/>
                        <a:pt x="8684" y="2463"/>
                        <a:pt x="8689" y="2463"/>
                      </a:cubicBezTo>
                      <a:cubicBezTo>
                        <a:pt x="8779" y="2463"/>
                        <a:pt x="8814" y="2322"/>
                        <a:pt x="8716" y="2305"/>
                      </a:cubicBezTo>
                      <a:cubicBezTo>
                        <a:pt x="5799" y="1834"/>
                        <a:pt x="2940" y="923"/>
                        <a:pt x="137" y="4"/>
                      </a:cubicBezTo>
                      <a:cubicBezTo>
                        <a:pt x="128" y="2"/>
                        <a:pt x="120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54"/>
                <p:cNvSpPr/>
                <p:nvPr/>
              </p:nvSpPr>
              <p:spPr>
                <a:xfrm rot="-537420">
                  <a:off x="2708293" y="1551825"/>
                  <a:ext cx="515901" cy="28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2" h="4039" extrusionOk="0">
                      <a:moveTo>
                        <a:pt x="7198" y="0"/>
                      </a:moveTo>
                      <a:cubicBezTo>
                        <a:pt x="7185" y="0"/>
                        <a:pt x="7171" y="4"/>
                        <a:pt x="7156" y="14"/>
                      </a:cubicBezTo>
                      <a:cubicBezTo>
                        <a:pt x="4929" y="1501"/>
                        <a:pt x="2507" y="2755"/>
                        <a:pt x="85" y="3888"/>
                      </a:cubicBezTo>
                      <a:cubicBezTo>
                        <a:pt x="0" y="3927"/>
                        <a:pt x="52" y="4039"/>
                        <a:pt x="130" y="4039"/>
                      </a:cubicBezTo>
                      <a:cubicBezTo>
                        <a:pt x="142" y="4039"/>
                        <a:pt x="155" y="4036"/>
                        <a:pt x="168" y="4030"/>
                      </a:cubicBezTo>
                      <a:cubicBezTo>
                        <a:pt x="2590" y="2897"/>
                        <a:pt x="5012" y="1643"/>
                        <a:pt x="7239" y="156"/>
                      </a:cubicBezTo>
                      <a:cubicBezTo>
                        <a:pt x="7312" y="107"/>
                        <a:pt x="7266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54"/>
                <p:cNvSpPr/>
                <p:nvPr/>
              </p:nvSpPr>
              <p:spPr>
                <a:xfrm rot="-537420">
                  <a:off x="2355419" y="1768013"/>
                  <a:ext cx="36759" cy="26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3782" extrusionOk="0">
                      <a:moveTo>
                        <a:pt x="99" y="1"/>
                      </a:moveTo>
                      <a:cubicBezTo>
                        <a:pt x="51" y="1"/>
                        <a:pt x="0" y="41"/>
                        <a:pt x="15" y="101"/>
                      </a:cubicBezTo>
                      <a:cubicBezTo>
                        <a:pt x="296" y="1266"/>
                        <a:pt x="358" y="2506"/>
                        <a:pt x="347" y="3702"/>
                      </a:cubicBezTo>
                      <a:cubicBezTo>
                        <a:pt x="347" y="3755"/>
                        <a:pt x="389" y="3781"/>
                        <a:pt x="430" y="3781"/>
                      </a:cubicBezTo>
                      <a:cubicBezTo>
                        <a:pt x="471" y="3781"/>
                        <a:pt x="512" y="3755"/>
                        <a:pt x="514" y="3702"/>
                      </a:cubicBezTo>
                      <a:cubicBezTo>
                        <a:pt x="520" y="2492"/>
                        <a:pt x="458" y="1238"/>
                        <a:pt x="171" y="60"/>
                      </a:cubicBezTo>
                      <a:cubicBezTo>
                        <a:pt x="161" y="19"/>
                        <a:pt x="131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54"/>
                <p:cNvSpPr/>
                <p:nvPr/>
              </p:nvSpPr>
              <p:spPr>
                <a:xfrm rot="-537420">
                  <a:off x="2923937" y="1733368"/>
                  <a:ext cx="29633" cy="192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2723" extrusionOk="0">
                      <a:moveTo>
                        <a:pt x="149" y="1"/>
                      </a:moveTo>
                      <a:cubicBezTo>
                        <a:pt x="108" y="1"/>
                        <a:pt x="66" y="27"/>
                        <a:pt x="63" y="79"/>
                      </a:cubicBezTo>
                      <a:cubicBezTo>
                        <a:pt x="0" y="928"/>
                        <a:pt x="87" y="1828"/>
                        <a:pt x="250" y="2664"/>
                      </a:cubicBezTo>
                      <a:cubicBezTo>
                        <a:pt x="258" y="2705"/>
                        <a:pt x="287" y="2723"/>
                        <a:pt x="318" y="2723"/>
                      </a:cubicBezTo>
                      <a:cubicBezTo>
                        <a:pt x="366" y="2723"/>
                        <a:pt x="419" y="2681"/>
                        <a:pt x="409" y="2618"/>
                      </a:cubicBezTo>
                      <a:cubicBezTo>
                        <a:pt x="246" y="1801"/>
                        <a:pt x="167" y="913"/>
                        <a:pt x="226" y="79"/>
                      </a:cubicBezTo>
                      <a:cubicBezTo>
                        <a:pt x="229" y="27"/>
                        <a:pt x="190" y="1"/>
                        <a:pt x="1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54"/>
                <p:cNvSpPr/>
                <p:nvPr/>
              </p:nvSpPr>
              <p:spPr>
                <a:xfrm rot="21062580">
                  <a:off x="2395632" y="1955259"/>
                  <a:ext cx="582364" cy="72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029" extrusionOk="0">
                      <a:moveTo>
                        <a:pt x="8126" y="0"/>
                      </a:moveTo>
                      <a:cubicBezTo>
                        <a:pt x="8115" y="0"/>
                        <a:pt x="8102" y="3"/>
                        <a:pt x="8090" y="9"/>
                      </a:cubicBezTo>
                      <a:cubicBezTo>
                        <a:pt x="6821" y="611"/>
                        <a:pt x="5400" y="866"/>
                        <a:pt x="3971" y="866"/>
                      </a:cubicBezTo>
                      <a:cubicBezTo>
                        <a:pt x="2661" y="866"/>
                        <a:pt x="1345" y="651"/>
                        <a:pt x="134" y="293"/>
                      </a:cubicBezTo>
                      <a:cubicBezTo>
                        <a:pt x="126" y="291"/>
                        <a:pt x="118" y="290"/>
                        <a:pt x="111" y="290"/>
                      </a:cubicBezTo>
                      <a:cubicBezTo>
                        <a:pt x="28" y="290"/>
                        <a:pt x="1" y="424"/>
                        <a:pt x="93" y="452"/>
                      </a:cubicBezTo>
                      <a:cubicBezTo>
                        <a:pt x="1319" y="813"/>
                        <a:pt x="2647" y="1028"/>
                        <a:pt x="3969" y="1028"/>
                      </a:cubicBezTo>
                      <a:cubicBezTo>
                        <a:pt x="5426" y="1028"/>
                        <a:pt x="6876" y="767"/>
                        <a:pt x="8173" y="151"/>
                      </a:cubicBezTo>
                      <a:cubicBezTo>
                        <a:pt x="8254" y="112"/>
                        <a:pt x="8202" y="0"/>
                        <a:pt x="81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54"/>
                <p:cNvSpPr/>
                <p:nvPr/>
              </p:nvSpPr>
              <p:spPr>
                <a:xfrm rot="-537420">
                  <a:off x="2207481" y="1664306"/>
                  <a:ext cx="473850" cy="5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813" extrusionOk="0">
                      <a:moveTo>
                        <a:pt x="6621" y="0"/>
                      </a:moveTo>
                      <a:cubicBezTo>
                        <a:pt x="6618" y="0"/>
                        <a:pt x="6615" y="0"/>
                        <a:pt x="6612" y="1"/>
                      </a:cubicBezTo>
                      <a:cubicBezTo>
                        <a:pt x="4443" y="215"/>
                        <a:pt x="2273" y="431"/>
                        <a:pt x="105" y="649"/>
                      </a:cubicBezTo>
                      <a:cubicBezTo>
                        <a:pt x="4" y="659"/>
                        <a:pt x="1" y="812"/>
                        <a:pt x="95" y="812"/>
                      </a:cubicBezTo>
                      <a:cubicBezTo>
                        <a:pt x="98" y="812"/>
                        <a:pt x="101" y="812"/>
                        <a:pt x="105" y="812"/>
                      </a:cubicBezTo>
                      <a:cubicBezTo>
                        <a:pt x="2273" y="597"/>
                        <a:pt x="4443" y="382"/>
                        <a:pt x="6612" y="164"/>
                      </a:cubicBezTo>
                      <a:cubicBezTo>
                        <a:pt x="6712" y="153"/>
                        <a:pt x="6715" y="0"/>
                        <a:pt x="6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54"/>
                <p:cNvSpPr/>
                <p:nvPr/>
              </p:nvSpPr>
              <p:spPr>
                <a:xfrm rot="-537420">
                  <a:off x="2242524" y="1739765"/>
                  <a:ext cx="62653" cy="38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5420" extrusionOk="0">
                      <a:moveTo>
                        <a:pt x="100" y="0"/>
                      </a:moveTo>
                      <a:cubicBezTo>
                        <a:pt x="49" y="0"/>
                        <a:pt x="1" y="40"/>
                        <a:pt x="24" y="100"/>
                      </a:cubicBezTo>
                      <a:cubicBezTo>
                        <a:pt x="724" y="1833"/>
                        <a:pt x="184" y="3566"/>
                        <a:pt x="454" y="5360"/>
                      </a:cubicBezTo>
                      <a:cubicBezTo>
                        <a:pt x="461" y="5402"/>
                        <a:pt x="490" y="5419"/>
                        <a:pt x="522" y="5419"/>
                      </a:cubicBezTo>
                      <a:cubicBezTo>
                        <a:pt x="570" y="5419"/>
                        <a:pt x="623" y="5379"/>
                        <a:pt x="613" y="5319"/>
                      </a:cubicBezTo>
                      <a:cubicBezTo>
                        <a:pt x="339" y="3513"/>
                        <a:pt x="887" y="1799"/>
                        <a:pt x="184" y="56"/>
                      </a:cubicBezTo>
                      <a:cubicBezTo>
                        <a:pt x="167" y="17"/>
                        <a:pt x="13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54"/>
                <p:cNvSpPr/>
                <p:nvPr/>
              </p:nvSpPr>
              <p:spPr>
                <a:xfrm rot="-537420">
                  <a:off x="2283470" y="2087822"/>
                  <a:ext cx="50941" cy="5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22" extrusionOk="0">
                      <a:moveTo>
                        <a:pt x="362" y="0"/>
                      </a:moveTo>
                      <a:cubicBezTo>
                        <a:pt x="164" y="0"/>
                        <a:pt x="1" y="160"/>
                        <a:pt x="1" y="360"/>
                      </a:cubicBezTo>
                      <a:cubicBezTo>
                        <a:pt x="1" y="558"/>
                        <a:pt x="164" y="721"/>
                        <a:pt x="362" y="721"/>
                      </a:cubicBezTo>
                      <a:cubicBezTo>
                        <a:pt x="562" y="721"/>
                        <a:pt x="722" y="558"/>
                        <a:pt x="722" y="360"/>
                      </a:cubicBezTo>
                      <a:cubicBezTo>
                        <a:pt x="722" y="160"/>
                        <a:pt x="562" y="0"/>
                        <a:pt x="3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54"/>
                <p:cNvSpPr/>
                <p:nvPr/>
              </p:nvSpPr>
              <p:spPr>
                <a:xfrm rot="-537420">
                  <a:off x="2289301" y="2127205"/>
                  <a:ext cx="36971" cy="187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661" extrusionOk="0">
                      <a:moveTo>
                        <a:pt x="357" y="0"/>
                      </a:moveTo>
                      <a:cubicBezTo>
                        <a:pt x="310" y="0"/>
                        <a:pt x="258" y="42"/>
                        <a:pt x="270" y="104"/>
                      </a:cubicBezTo>
                      <a:cubicBezTo>
                        <a:pt x="447" y="963"/>
                        <a:pt x="0" y="1757"/>
                        <a:pt x="260" y="2602"/>
                      </a:cubicBezTo>
                      <a:cubicBezTo>
                        <a:pt x="271" y="2643"/>
                        <a:pt x="303" y="2660"/>
                        <a:pt x="336" y="2660"/>
                      </a:cubicBezTo>
                      <a:cubicBezTo>
                        <a:pt x="385" y="2660"/>
                        <a:pt x="434" y="2621"/>
                        <a:pt x="416" y="2561"/>
                      </a:cubicBezTo>
                      <a:cubicBezTo>
                        <a:pt x="256" y="2030"/>
                        <a:pt x="392" y="1625"/>
                        <a:pt x="472" y="1109"/>
                      </a:cubicBezTo>
                      <a:cubicBezTo>
                        <a:pt x="523" y="752"/>
                        <a:pt x="499" y="409"/>
                        <a:pt x="426" y="59"/>
                      </a:cubicBezTo>
                      <a:cubicBezTo>
                        <a:pt x="418" y="18"/>
                        <a:pt x="388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54"/>
                <p:cNvSpPr/>
                <p:nvPr/>
              </p:nvSpPr>
              <p:spPr>
                <a:xfrm rot="-537420">
                  <a:off x="2318428" y="2115253"/>
                  <a:ext cx="30409" cy="16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2285" extrusionOk="0">
                      <a:moveTo>
                        <a:pt x="132" y="1"/>
                      </a:moveTo>
                      <a:cubicBezTo>
                        <a:pt x="91" y="1"/>
                        <a:pt x="47" y="28"/>
                        <a:pt x="42" y="80"/>
                      </a:cubicBezTo>
                      <a:cubicBezTo>
                        <a:pt x="0" y="454"/>
                        <a:pt x="91" y="798"/>
                        <a:pt x="136" y="1169"/>
                      </a:cubicBezTo>
                      <a:cubicBezTo>
                        <a:pt x="177" y="1525"/>
                        <a:pt x="170" y="1879"/>
                        <a:pt x="257" y="2226"/>
                      </a:cubicBezTo>
                      <a:cubicBezTo>
                        <a:pt x="267" y="2267"/>
                        <a:pt x="298" y="2285"/>
                        <a:pt x="330" y="2285"/>
                      </a:cubicBezTo>
                      <a:cubicBezTo>
                        <a:pt x="379" y="2285"/>
                        <a:pt x="431" y="2244"/>
                        <a:pt x="416" y="2184"/>
                      </a:cubicBezTo>
                      <a:cubicBezTo>
                        <a:pt x="330" y="1841"/>
                        <a:pt x="340" y="1498"/>
                        <a:pt x="299" y="1148"/>
                      </a:cubicBezTo>
                      <a:cubicBezTo>
                        <a:pt x="257" y="787"/>
                        <a:pt x="163" y="448"/>
                        <a:pt x="205" y="80"/>
                      </a:cubicBezTo>
                      <a:cubicBezTo>
                        <a:pt x="210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54"/>
                <p:cNvSpPr/>
                <p:nvPr/>
              </p:nvSpPr>
              <p:spPr>
                <a:xfrm rot="-537420">
                  <a:off x="2318152" y="2112716"/>
                  <a:ext cx="73871" cy="147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092" extrusionOk="0">
                      <a:moveTo>
                        <a:pt x="102" y="1"/>
                      </a:moveTo>
                      <a:cubicBezTo>
                        <a:pt x="51" y="1"/>
                        <a:pt x="1" y="41"/>
                        <a:pt x="22" y="102"/>
                      </a:cubicBezTo>
                      <a:cubicBezTo>
                        <a:pt x="144" y="452"/>
                        <a:pt x="372" y="750"/>
                        <a:pt x="483" y="1111"/>
                      </a:cubicBezTo>
                      <a:cubicBezTo>
                        <a:pt x="587" y="1443"/>
                        <a:pt x="660" y="1769"/>
                        <a:pt x="864" y="2056"/>
                      </a:cubicBezTo>
                      <a:cubicBezTo>
                        <a:pt x="881" y="2081"/>
                        <a:pt x="906" y="2091"/>
                        <a:pt x="931" y="2091"/>
                      </a:cubicBezTo>
                      <a:cubicBezTo>
                        <a:pt x="989" y="2091"/>
                        <a:pt x="1046" y="2034"/>
                        <a:pt x="1003" y="1973"/>
                      </a:cubicBezTo>
                      <a:cubicBezTo>
                        <a:pt x="785" y="1665"/>
                        <a:pt x="729" y="1305"/>
                        <a:pt x="604" y="951"/>
                      </a:cubicBezTo>
                      <a:cubicBezTo>
                        <a:pt x="494" y="639"/>
                        <a:pt x="289" y="372"/>
                        <a:pt x="182" y="57"/>
                      </a:cubicBezTo>
                      <a:cubicBezTo>
                        <a:pt x="168" y="18"/>
                        <a:pt x="135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54"/>
                <p:cNvSpPr/>
                <p:nvPr/>
              </p:nvSpPr>
              <p:spPr>
                <a:xfrm rot="-537420">
                  <a:off x="2393228" y="1955685"/>
                  <a:ext cx="307269" cy="62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" h="890" extrusionOk="0">
                      <a:moveTo>
                        <a:pt x="117" y="0"/>
                      </a:moveTo>
                      <a:cubicBezTo>
                        <a:pt x="47" y="0"/>
                        <a:pt x="0" y="109"/>
                        <a:pt x="79" y="155"/>
                      </a:cubicBezTo>
                      <a:cubicBezTo>
                        <a:pt x="1302" y="890"/>
                        <a:pt x="2875" y="754"/>
                        <a:pt x="4251" y="810"/>
                      </a:cubicBezTo>
                      <a:cubicBezTo>
                        <a:pt x="4253" y="810"/>
                        <a:pt x="4255" y="810"/>
                        <a:pt x="4257" y="810"/>
                      </a:cubicBezTo>
                      <a:cubicBezTo>
                        <a:pt x="4355" y="810"/>
                        <a:pt x="4353" y="650"/>
                        <a:pt x="4251" y="647"/>
                      </a:cubicBezTo>
                      <a:cubicBezTo>
                        <a:pt x="2906" y="592"/>
                        <a:pt x="1358" y="727"/>
                        <a:pt x="159" y="13"/>
                      </a:cubicBezTo>
                      <a:cubicBezTo>
                        <a:pt x="144" y="4"/>
                        <a:pt x="130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54"/>
                <p:cNvSpPr/>
                <p:nvPr/>
              </p:nvSpPr>
              <p:spPr>
                <a:xfrm rot="-537420">
                  <a:off x="2721093" y="1890674"/>
                  <a:ext cx="238971" cy="73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1039" extrusionOk="0">
                      <a:moveTo>
                        <a:pt x="3282" y="1"/>
                      </a:moveTo>
                      <a:cubicBezTo>
                        <a:pt x="3274" y="1"/>
                        <a:pt x="3264" y="3"/>
                        <a:pt x="3255" y="6"/>
                      </a:cubicBezTo>
                      <a:cubicBezTo>
                        <a:pt x="2222" y="359"/>
                        <a:pt x="1200" y="758"/>
                        <a:pt x="105" y="876"/>
                      </a:cubicBezTo>
                      <a:cubicBezTo>
                        <a:pt x="5" y="885"/>
                        <a:pt x="1" y="1039"/>
                        <a:pt x="93" y="1039"/>
                      </a:cubicBezTo>
                      <a:cubicBezTo>
                        <a:pt x="96" y="1039"/>
                        <a:pt x="100" y="1038"/>
                        <a:pt x="105" y="1038"/>
                      </a:cubicBezTo>
                      <a:cubicBezTo>
                        <a:pt x="1217" y="921"/>
                        <a:pt x="2249" y="526"/>
                        <a:pt x="3300" y="161"/>
                      </a:cubicBezTo>
                      <a:cubicBezTo>
                        <a:pt x="3387" y="134"/>
                        <a:pt x="3361" y="1"/>
                        <a:pt x="32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54"/>
                <p:cNvSpPr/>
                <p:nvPr/>
              </p:nvSpPr>
              <p:spPr>
                <a:xfrm rot="-537420">
                  <a:off x="2639605" y="1597191"/>
                  <a:ext cx="53269" cy="6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46" extrusionOk="0">
                      <a:moveTo>
                        <a:pt x="641" y="1"/>
                      </a:moveTo>
                      <a:cubicBezTo>
                        <a:pt x="615" y="1"/>
                        <a:pt x="589" y="12"/>
                        <a:pt x="571" y="39"/>
                      </a:cubicBezTo>
                      <a:cubicBezTo>
                        <a:pt x="394" y="300"/>
                        <a:pt x="218" y="562"/>
                        <a:pt x="41" y="826"/>
                      </a:cubicBezTo>
                      <a:cubicBezTo>
                        <a:pt x="0" y="887"/>
                        <a:pt x="57" y="946"/>
                        <a:pt x="116" y="946"/>
                      </a:cubicBezTo>
                      <a:cubicBezTo>
                        <a:pt x="140" y="946"/>
                        <a:pt x="165" y="935"/>
                        <a:pt x="183" y="909"/>
                      </a:cubicBezTo>
                      <a:cubicBezTo>
                        <a:pt x="360" y="646"/>
                        <a:pt x="536" y="383"/>
                        <a:pt x="714" y="119"/>
                      </a:cubicBezTo>
                      <a:cubicBezTo>
                        <a:pt x="755" y="59"/>
                        <a:pt x="699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0AA1F7-D42E-41A0-8F30-DB386654F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4" y="321259"/>
            <a:ext cx="4681045" cy="362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DD5A7-9504-4AF3-85E2-38016A415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981" y="4017877"/>
            <a:ext cx="5845465" cy="787552"/>
          </a:xfrm>
          <a:prstGeom prst="rect">
            <a:avLst/>
          </a:prstGeom>
        </p:spPr>
      </p:pic>
      <p:grpSp>
        <p:nvGrpSpPr>
          <p:cNvPr id="146" name="Google Shape;14537;p72">
            <a:extLst>
              <a:ext uri="{FF2B5EF4-FFF2-40B4-BE49-F238E27FC236}">
                <a16:creationId xmlns:a16="http://schemas.microsoft.com/office/drawing/2014/main" id="{6EF37BB2-D8C6-426A-90EC-85EC7FF2477B}"/>
              </a:ext>
            </a:extLst>
          </p:cNvPr>
          <p:cNvGrpSpPr/>
          <p:nvPr/>
        </p:nvGrpSpPr>
        <p:grpSpPr>
          <a:xfrm>
            <a:off x="843162" y="4261811"/>
            <a:ext cx="347872" cy="347488"/>
            <a:chOff x="849677" y="1500658"/>
            <a:chExt cx="347872" cy="347488"/>
          </a:xfrm>
        </p:grpSpPr>
        <p:sp>
          <p:nvSpPr>
            <p:cNvPr id="147" name="Google Shape;14538;p72">
              <a:extLst>
                <a:ext uri="{FF2B5EF4-FFF2-40B4-BE49-F238E27FC236}">
                  <a16:creationId xmlns:a16="http://schemas.microsoft.com/office/drawing/2014/main" id="{053E2D0D-9675-4884-87DE-1DB5D4C4CE8D}"/>
                </a:ext>
              </a:extLst>
            </p:cNvPr>
            <p:cNvSpPr/>
            <p:nvPr/>
          </p:nvSpPr>
          <p:spPr>
            <a:xfrm>
              <a:off x="849677" y="1500658"/>
              <a:ext cx="347872" cy="347488"/>
            </a:xfrm>
            <a:custGeom>
              <a:avLst/>
              <a:gdLst/>
              <a:ahLst/>
              <a:cxnLst/>
              <a:rect l="l" t="t" r="r" b="b"/>
              <a:pathLst>
                <a:path w="10871" h="10859" extrusionOk="0">
                  <a:moveTo>
                    <a:pt x="2024" y="989"/>
                  </a:moveTo>
                  <a:cubicBezTo>
                    <a:pt x="2441" y="989"/>
                    <a:pt x="2810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60" y="2715"/>
                    <a:pt x="1441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84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75" y="310"/>
                    <a:pt x="10549" y="1084"/>
                    <a:pt x="10549" y="2024"/>
                  </a:cubicBezTo>
                  <a:cubicBezTo>
                    <a:pt x="10549" y="2584"/>
                    <a:pt x="10275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3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23" y="989"/>
                  </a:cubicBezTo>
                  <a:cubicBezTo>
                    <a:pt x="9002" y="989"/>
                    <a:pt x="9204" y="1036"/>
                    <a:pt x="9347" y="1143"/>
                  </a:cubicBezTo>
                  <a:cubicBezTo>
                    <a:pt x="9369" y="1154"/>
                    <a:pt x="9394" y="1160"/>
                    <a:pt x="9421" y="1160"/>
                  </a:cubicBezTo>
                  <a:cubicBezTo>
                    <a:pt x="9479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3" y="858"/>
                  </a:cubicBezTo>
                  <a:cubicBezTo>
                    <a:pt x="9299" y="739"/>
                    <a:pt x="9061" y="667"/>
                    <a:pt x="8823" y="667"/>
                  </a:cubicBezTo>
                  <a:cubicBezTo>
                    <a:pt x="8287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16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05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60" y="10859"/>
                    <a:pt x="5430" y="10859"/>
                  </a:cubicBezTo>
                  <a:cubicBezTo>
                    <a:pt x="6799" y="10859"/>
                    <a:pt x="8061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23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54" y="0"/>
                    <a:pt x="8847" y="0"/>
                  </a:cubicBezTo>
                  <a:cubicBezTo>
                    <a:pt x="8025" y="0"/>
                    <a:pt x="7275" y="489"/>
                    <a:pt x="6966" y="1251"/>
                  </a:cubicBezTo>
                  <a:cubicBezTo>
                    <a:pt x="6477" y="1096"/>
                    <a:pt x="5965" y="1024"/>
                    <a:pt x="5430" y="1024"/>
                  </a:cubicBezTo>
                  <a:cubicBezTo>
                    <a:pt x="4894" y="1024"/>
                    <a:pt x="4394" y="1096"/>
                    <a:pt x="3894" y="1251"/>
                  </a:cubicBezTo>
                  <a:cubicBezTo>
                    <a:pt x="3584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539;p72">
              <a:extLst>
                <a:ext uri="{FF2B5EF4-FFF2-40B4-BE49-F238E27FC236}">
                  <a16:creationId xmlns:a16="http://schemas.microsoft.com/office/drawing/2014/main" id="{94F190EE-D5EE-4249-9A65-FD5B523F78D1}"/>
                </a:ext>
              </a:extLst>
            </p:cNvPr>
            <p:cNvSpPr/>
            <p:nvPr/>
          </p:nvSpPr>
          <p:spPr>
            <a:xfrm>
              <a:off x="936557" y="1663346"/>
              <a:ext cx="43072" cy="48032"/>
            </a:xfrm>
            <a:custGeom>
              <a:avLst/>
              <a:gdLst/>
              <a:ahLst/>
              <a:cxnLst/>
              <a:rect l="l" t="t" r="r" b="b"/>
              <a:pathLst>
                <a:path w="1346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45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50" y="334"/>
                    <a:pt x="833" y="250"/>
                    <a:pt x="833" y="167"/>
                  </a:cubicBezTo>
                  <a:cubicBezTo>
                    <a:pt x="833" y="72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540;p72">
              <a:extLst>
                <a:ext uri="{FF2B5EF4-FFF2-40B4-BE49-F238E27FC236}">
                  <a16:creationId xmlns:a16="http://schemas.microsoft.com/office/drawing/2014/main" id="{7EDA8882-2612-4616-990C-EE9040663719}"/>
                </a:ext>
              </a:extLst>
            </p:cNvPr>
            <p:cNvSpPr/>
            <p:nvPr/>
          </p:nvSpPr>
          <p:spPr>
            <a:xfrm>
              <a:off x="1066829" y="1663346"/>
              <a:ext cx="43488" cy="48032"/>
            </a:xfrm>
            <a:custGeom>
              <a:avLst/>
              <a:gdLst/>
              <a:ahLst/>
              <a:cxnLst/>
              <a:rect l="l" t="t" r="r" b="b"/>
              <a:pathLst>
                <a:path w="1359" h="150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25" y="596"/>
                    <a:pt x="1025" y="691"/>
                  </a:cubicBezTo>
                  <a:lnTo>
                    <a:pt x="1025" y="846"/>
                  </a:lnTo>
                  <a:cubicBezTo>
                    <a:pt x="1025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541;p72">
              <a:extLst>
                <a:ext uri="{FF2B5EF4-FFF2-40B4-BE49-F238E27FC236}">
                  <a16:creationId xmlns:a16="http://schemas.microsoft.com/office/drawing/2014/main" id="{1BAA24EE-BF0F-43C2-8522-B39A862C9E2E}"/>
                </a:ext>
              </a:extLst>
            </p:cNvPr>
            <p:cNvSpPr/>
            <p:nvPr/>
          </p:nvSpPr>
          <p:spPr>
            <a:xfrm>
              <a:off x="893101" y="1636178"/>
              <a:ext cx="110144" cy="116352"/>
            </a:xfrm>
            <a:custGeom>
              <a:avLst/>
              <a:gdLst/>
              <a:ahLst/>
              <a:cxnLst/>
              <a:rect l="l" t="t" r="r" b="b"/>
              <a:pathLst>
                <a:path w="3442" h="3636" extrusionOk="0">
                  <a:moveTo>
                    <a:pt x="1926" y="1"/>
                  </a:moveTo>
                  <a:cubicBezTo>
                    <a:pt x="1743" y="1"/>
                    <a:pt x="1556" y="34"/>
                    <a:pt x="1370" y="99"/>
                  </a:cubicBezTo>
                  <a:cubicBezTo>
                    <a:pt x="941" y="254"/>
                    <a:pt x="560" y="576"/>
                    <a:pt x="310" y="992"/>
                  </a:cubicBezTo>
                  <a:cubicBezTo>
                    <a:pt x="84" y="1373"/>
                    <a:pt x="1" y="1802"/>
                    <a:pt x="48" y="2219"/>
                  </a:cubicBezTo>
                  <a:cubicBezTo>
                    <a:pt x="60" y="2302"/>
                    <a:pt x="132" y="2361"/>
                    <a:pt x="227" y="2361"/>
                  </a:cubicBezTo>
                  <a:cubicBezTo>
                    <a:pt x="310" y="2350"/>
                    <a:pt x="370" y="2278"/>
                    <a:pt x="370" y="2183"/>
                  </a:cubicBezTo>
                  <a:cubicBezTo>
                    <a:pt x="346" y="1850"/>
                    <a:pt x="417" y="1469"/>
                    <a:pt x="608" y="1159"/>
                  </a:cubicBezTo>
                  <a:cubicBezTo>
                    <a:pt x="822" y="802"/>
                    <a:pt x="1132" y="540"/>
                    <a:pt x="1489" y="397"/>
                  </a:cubicBezTo>
                  <a:cubicBezTo>
                    <a:pt x="1635" y="348"/>
                    <a:pt x="1782" y="323"/>
                    <a:pt x="1922" y="323"/>
                  </a:cubicBezTo>
                  <a:cubicBezTo>
                    <a:pt x="2125" y="323"/>
                    <a:pt x="2316" y="375"/>
                    <a:pt x="2477" y="480"/>
                  </a:cubicBezTo>
                  <a:cubicBezTo>
                    <a:pt x="2775" y="635"/>
                    <a:pt x="2977" y="933"/>
                    <a:pt x="3049" y="1314"/>
                  </a:cubicBezTo>
                  <a:cubicBezTo>
                    <a:pt x="3120" y="1683"/>
                    <a:pt x="3037" y="2100"/>
                    <a:pt x="2822" y="2457"/>
                  </a:cubicBezTo>
                  <a:cubicBezTo>
                    <a:pt x="2511" y="2985"/>
                    <a:pt x="1984" y="3293"/>
                    <a:pt x="1482" y="3293"/>
                  </a:cubicBezTo>
                  <a:cubicBezTo>
                    <a:pt x="1294" y="3293"/>
                    <a:pt x="1110" y="3250"/>
                    <a:pt x="941" y="3159"/>
                  </a:cubicBezTo>
                  <a:cubicBezTo>
                    <a:pt x="787" y="3064"/>
                    <a:pt x="667" y="2957"/>
                    <a:pt x="584" y="2814"/>
                  </a:cubicBezTo>
                  <a:cubicBezTo>
                    <a:pt x="553" y="2768"/>
                    <a:pt x="498" y="2742"/>
                    <a:pt x="443" y="2742"/>
                  </a:cubicBezTo>
                  <a:cubicBezTo>
                    <a:pt x="413" y="2742"/>
                    <a:pt x="383" y="2749"/>
                    <a:pt x="358" y="2766"/>
                  </a:cubicBezTo>
                  <a:cubicBezTo>
                    <a:pt x="286" y="2814"/>
                    <a:pt x="263" y="2921"/>
                    <a:pt x="310" y="2993"/>
                  </a:cubicBezTo>
                  <a:cubicBezTo>
                    <a:pt x="429" y="3171"/>
                    <a:pt x="596" y="3314"/>
                    <a:pt x="787" y="3433"/>
                  </a:cubicBezTo>
                  <a:cubicBezTo>
                    <a:pt x="1013" y="3576"/>
                    <a:pt x="1251" y="3635"/>
                    <a:pt x="1501" y="3635"/>
                  </a:cubicBezTo>
                  <a:cubicBezTo>
                    <a:pt x="2108" y="3635"/>
                    <a:pt x="2739" y="3254"/>
                    <a:pt x="3108" y="2635"/>
                  </a:cubicBezTo>
                  <a:cubicBezTo>
                    <a:pt x="3346" y="2195"/>
                    <a:pt x="3442" y="1695"/>
                    <a:pt x="3346" y="1254"/>
                  </a:cubicBezTo>
                  <a:cubicBezTo>
                    <a:pt x="3263" y="790"/>
                    <a:pt x="3001" y="421"/>
                    <a:pt x="2632" y="195"/>
                  </a:cubicBezTo>
                  <a:cubicBezTo>
                    <a:pt x="2418" y="64"/>
                    <a:pt x="2177" y="1"/>
                    <a:pt x="1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542;p72">
              <a:extLst>
                <a:ext uri="{FF2B5EF4-FFF2-40B4-BE49-F238E27FC236}">
                  <a16:creationId xmlns:a16="http://schemas.microsoft.com/office/drawing/2014/main" id="{3B5829E0-5E5F-4B00-B4ED-D8D48361E9D9}"/>
                </a:ext>
              </a:extLst>
            </p:cNvPr>
            <p:cNvSpPr/>
            <p:nvPr/>
          </p:nvSpPr>
          <p:spPr>
            <a:xfrm>
              <a:off x="1043597" y="1636882"/>
              <a:ext cx="116608" cy="115264"/>
            </a:xfrm>
            <a:custGeom>
              <a:avLst/>
              <a:gdLst/>
              <a:ahLst/>
              <a:cxnLst/>
              <a:rect l="l" t="t" r="r" b="b"/>
              <a:pathLst>
                <a:path w="3644" h="3602" extrusionOk="0">
                  <a:moveTo>
                    <a:pt x="1513" y="292"/>
                  </a:moveTo>
                  <a:cubicBezTo>
                    <a:pt x="1668" y="292"/>
                    <a:pt x="1810" y="327"/>
                    <a:pt x="1965" y="363"/>
                  </a:cubicBezTo>
                  <a:cubicBezTo>
                    <a:pt x="2322" y="506"/>
                    <a:pt x="2632" y="768"/>
                    <a:pt x="2846" y="1125"/>
                  </a:cubicBezTo>
                  <a:cubicBezTo>
                    <a:pt x="3275" y="1887"/>
                    <a:pt x="3120" y="2780"/>
                    <a:pt x="2513" y="3125"/>
                  </a:cubicBezTo>
                  <a:cubicBezTo>
                    <a:pt x="2344" y="3225"/>
                    <a:pt x="2157" y="3271"/>
                    <a:pt x="1965" y="3271"/>
                  </a:cubicBezTo>
                  <a:cubicBezTo>
                    <a:pt x="1467" y="3271"/>
                    <a:pt x="938" y="2956"/>
                    <a:pt x="620" y="2423"/>
                  </a:cubicBezTo>
                  <a:cubicBezTo>
                    <a:pt x="417" y="2066"/>
                    <a:pt x="346" y="1649"/>
                    <a:pt x="405" y="1280"/>
                  </a:cubicBezTo>
                  <a:cubicBezTo>
                    <a:pt x="477" y="899"/>
                    <a:pt x="667" y="601"/>
                    <a:pt x="965" y="446"/>
                  </a:cubicBezTo>
                  <a:cubicBezTo>
                    <a:pt x="1132" y="339"/>
                    <a:pt x="1322" y="292"/>
                    <a:pt x="1513" y="292"/>
                  </a:cubicBezTo>
                  <a:close/>
                  <a:moveTo>
                    <a:pt x="1522" y="0"/>
                  </a:moveTo>
                  <a:cubicBezTo>
                    <a:pt x="1267" y="0"/>
                    <a:pt x="1022" y="66"/>
                    <a:pt x="798" y="184"/>
                  </a:cubicBezTo>
                  <a:cubicBezTo>
                    <a:pt x="429" y="411"/>
                    <a:pt x="179" y="780"/>
                    <a:pt x="84" y="1244"/>
                  </a:cubicBezTo>
                  <a:cubicBezTo>
                    <a:pt x="1" y="1697"/>
                    <a:pt x="108" y="2185"/>
                    <a:pt x="346" y="2601"/>
                  </a:cubicBezTo>
                  <a:cubicBezTo>
                    <a:pt x="703" y="3221"/>
                    <a:pt x="1334" y="3602"/>
                    <a:pt x="1953" y="3602"/>
                  </a:cubicBezTo>
                  <a:cubicBezTo>
                    <a:pt x="2203" y="3602"/>
                    <a:pt x="2441" y="3542"/>
                    <a:pt x="2668" y="3399"/>
                  </a:cubicBezTo>
                  <a:cubicBezTo>
                    <a:pt x="3442" y="2959"/>
                    <a:pt x="3644" y="1875"/>
                    <a:pt x="3120" y="994"/>
                  </a:cubicBezTo>
                  <a:cubicBezTo>
                    <a:pt x="2870" y="565"/>
                    <a:pt x="2501" y="244"/>
                    <a:pt x="2072" y="101"/>
                  </a:cubicBezTo>
                  <a:cubicBezTo>
                    <a:pt x="1886" y="32"/>
                    <a:pt x="1701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543;p72">
              <a:extLst>
                <a:ext uri="{FF2B5EF4-FFF2-40B4-BE49-F238E27FC236}">
                  <a16:creationId xmlns:a16="http://schemas.microsoft.com/office/drawing/2014/main" id="{4488A21D-6094-4E7F-BDF5-ACC0D45518AD}"/>
                </a:ext>
              </a:extLst>
            </p:cNvPr>
            <p:cNvSpPr/>
            <p:nvPr/>
          </p:nvSpPr>
          <p:spPr>
            <a:xfrm>
              <a:off x="968173" y="1730002"/>
              <a:ext cx="110144" cy="96064"/>
            </a:xfrm>
            <a:custGeom>
              <a:avLst/>
              <a:gdLst/>
              <a:ahLst/>
              <a:cxnLst/>
              <a:rect l="l" t="t" r="r" b="b"/>
              <a:pathLst>
                <a:path w="3442" h="3002" extrusionOk="0">
                  <a:moveTo>
                    <a:pt x="1715" y="287"/>
                  </a:moveTo>
                  <a:cubicBezTo>
                    <a:pt x="2024" y="287"/>
                    <a:pt x="2405" y="430"/>
                    <a:pt x="2405" y="644"/>
                  </a:cubicBezTo>
                  <a:cubicBezTo>
                    <a:pt x="2405" y="823"/>
                    <a:pt x="2108" y="1168"/>
                    <a:pt x="1715" y="1168"/>
                  </a:cubicBezTo>
                  <a:cubicBezTo>
                    <a:pt x="1334" y="1168"/>
                    <a:pt x="1036" y="823"/>
                    <a:pt x="1036" y="644"/>
                  </a:cubicBezTo>
                  <a:cubicBezTo>
                    <a:pt x="1036" y="430"/>
                    <a:pt x="1405" y="287"/>
                    <a:pt x="1715" y="287"/>
                  </a:cubicBezTo>
                  <a:close/>
                  <a:moveTo>
                    <a:pt x="1727" y="2025"/>
                  </a:moveTo>
                  <a:cubicBezTo>
                    <a:pt x="1834" y="2025"/>
                    <a:pt x="1929" y="2025"/>
                    <a:pt x="2024" y="2037"/>
                  </a:cubicBezTo>
                  <a:cubicBezTo>
                    <a:pt x="2185" y="2061"/>
                    <a:pt x="2328" y="2073"/>
                    <a:pt x="2456" y="2073"/>
                  </a:cubicBezTo>
                  <a:cubicBezTo>
                    <a:pt x="2584" y="2073"/>
                    <a:pt x="2697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51" y="2692"/>
                    <a:pt x="1727" y="2692"/>
                  </a:cubicBezTo>
                  <a:cubicBezTo>
                    <a:pt x="1215" y="2692"/>
                    <a:pt x="774" y="2418"/>
                    <a:pt x="655" y="2037"/>
                  </a:cubicBezTo>
                  <a:lnTo>
                    <a:pt x="655" y="2037"/>
                  </a:lnTo>
                  <a:cubicBezTo>
                    <a:pt x="762" y="2061"/>
                    <a:pt x="878" y="2073"/>
                    <a:pt x="1006" y="2073"/>
                  </a:cubicBezTo>
                  <a:cubicBezTo>
                    <a:pt x="1134" y="2073"/>
                    <a:pt x="1274" y="2061"/>
                    <a:pt x="1429" y="2037"/>
                  </a:cubicBezTo>
                  <a:cubicBezTo>
                    <a:pt x="1536" y="2025"/>
                    <a:pt x="1631" y="2025"/>
                    <a:pt x="1727" y="2025"/>
                  </a:cubicBezTo>
                  <a:close/>
                  <a:moveTo>
                    <a:pt x="1715" y="1"/>
                  </a:moveTo>
                  <a:cubicBezTo>
                    <a:pt x="1143" y="1"/>
                    <a:pt x="703" y="299"/>
                    <a:pt x="703" y="668"/>
                  </a:cubicBezTo>
                  <a:cubicBezTo>
                    <a:pt x="703" y="858"/>
                    <a:pt x="822" y="1073"/>
                    <a:pt x="1000" y="1239"/>
                  </a:cubicBezTo>
                  <a:cubicBezTo>
                    <a:pt x="1167" y="1370"/>
                    <a:pt x="1346" y="1454"/>
                    <a:pt x="1548" y="1501"/>
                  </a:cubicBezTo>
                  <a:lnTo>
                    <a:pt x="1548" y="1739"/>
                  </a:lnTo>
                  <a:cubicBezTo>
                    <a:pt x="1489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4" y="1783"/>
                    <a:pt x="510" y="1731"/>
                    <a:pt x="405" y="1608"/>
                  </a:cubicBezTo>
                  <a:cubicBezTo>
                    <a:pt x="298" y="1501"/>
                    <a:pt x="334" y="1382"/>
                    <a:pt x="334" y="1370"/>
                  </a:cubicBezTo>
                  <a:cubicBezTo>
                    <a:pt x="346" y="1275"/>
                    <a:pt x="286" y="1204"/>
                    <a:pt x="215" y="1180"/>
                  </a:cubicBezTo>
                  <a:cubicBezTo>
                    <a:pt x="200" y="1176"/>
                    <a:pt x="186" y="1174"/>
                    <a:pt x="173" y="1174"/>
                  </a:cubicBezTo>
                  <a:cubicBezTo>
                    <a:pt x="99" y="1174"/>
                    <a:pt x="42" y="1228"/>
                    <a:pt x="12" y="1299"/>
                  </a:cubicBezTo>
                  <a:cubicBezTo>
                    <a:pt x="0" y="1394"/>
                    <a:pt x="0" y="1620"/>
                    <a:pt x="167" y="1799"/>
                  </a:cubicBezTo>
                  <a:cubicBezTo>
                    <a:pt x="191" y="1835"/>
                    <a:pt x="238" y="1858"/>
                    <a:pt x="274" y="1894"/>
                  </a:cubicBezTo>
                  <a:cubicBezTo>
                    <a:pt x="310" y="2513"/>
                    <a:pt x="941" y="3001"/>
                    <a:pt x="1703" y="3001"/>
                  </a:cubicBezTo>
                  <a:cubicBezTo>
                    <a:pt x="2453" y="3001"/>
                    <a:pt x="3084" y="2513"/>
                    <a:pt x="3132" y="1894"/>
                  </a:cubicBezTo>
                  <a:cubicBezTo>
                    <a:pt x="3167" y="1858"/>
                    <a:pt x="3203" y="1835"/>
                    <a:pt x="3227" y="1799"/>
                  </a:cubicBezTo>
                  <a:cubicBezTo>
                    <a:pt x="3429" y="1620"/>
                    <a:pt x="3441" y="1406"/>
                    <a:pt x="3417" y="1299"/>
                  </a:cubicBezTo>
                  <a:cubicBezTo>
                    <a:pt x="3398" y="1223"/>
                    <a:pt x="3341" y="1169"/>
                    <a:pt x="3270" y="1169"/>
                  </a:cubicBezTo>
                  <a:cubicBezTo>
                    <a:pt x="3253" y="1169"/>
                    <a:pt x="3234" y="1173"/>
                    <a:pt x="3215" y="1180"/>
                  </a:cubicBezTo>
                  <a:cubicBezTo>
                    <a:pt x="3132" y="1192"/>
                    <a:pt x="3072" y="1275"/>
                    <a:pt x="3096" y="1370"/>
                  </a:cubicBezTo>
                  <a:cubicBezTo>
                    <a:pt x="3096" y="1370"/>
                    <a:pt x="3108" y="1501"/>
                    <a:pt x="3024" y="1608"/>
                  </a:cubicBezTo>
                  <a:cubicBezTo>
                    <a:pt x="2908" y="1725"/>
                    <a:pt x="2690" y="1781"/>
                    <a:pt x="2385" y="1781"/>
                  </a:cubicBezTo>
                  <a:cubicBezTo>
                    <a:pt x="2286" y="1781"/>
                    <a:pt x="2177" y="1775"/>
                    <a:pt x="2060" y="1763"/>
                  </a:cubicBezTo>
                  <a:cubicBezTo>
                    <a:pt x="2000" y="1739"/>
                    <a:pt x="1941" y="1739"/>
                    <a:pt x="1881" y="1739"/>
                  </a:cubicBezTo>
                  <a:lnTo>
                    <a:pt x="1881" y="1501"/>
                  </a:lnTo>
                  <a:cubicBezTo>
                    <a:pt x="2072" y="1477"/>
                    <a:pt x="2262" y="1382"/>
                    <a:pt x="2429" y="1239"/>
                  </a:cubicBezTo>
                  <a:cubicBezTo>
                    <a:pt x="2620" y="1073"/>
                    <a:pt x="2727" y="858"/>
                    <a:pt x="2727" y="668"/>
                  </a:cubicBezTo>
                  <a:cubicBezTo>
                    <a:pt x="2727" y="299"/>
                    <a:pt x="2274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4544;p72">
            <a:extLst>
              <a:ext uri="{FF2B5EF4-FFF2-40B4-BE49-F238E27FC236}">
                <a16:creationId xmlns:a16="http://schemas.microsoft.com/office/drawing/2014/main" id="{6DE79FC1-EFD7-4243-BDDF-DC880DD1AE9D}"/>
              </a:ext>
            </a:extLst>
          </p:cNvPr>
          <p:cNvGrpSpPr/>
          <p:nvPr/>
        </p:nvGrpSpPr>
        <p:grpSpPr>
          <a:xfrm>
            <a:off x="1415846" y="4230164"/>
            <a:ext cx="315872" cy="347488"/>
            <a:chOff x="1415853" y="1500658"/>
            <a:chExt cx="315872" cy="347488"/>
          </a:xfrm>
        </p:grpSpPr>
        <p:sp>
          <p:nvSpPr>
            <p:cNvPr id="154" name="Google Shape;14545;p72">
              <a:extLst>
                <a:ext uri="{FF2B5EF4-FFF2-40B4-BE49-F238E27FC236}">
                  <a16:creationId xmlns:a16="http://schemas.microsoft.com/office/drawing/2014/main" id="{3FA02315-F226-430B-BBBC-1029E2E63CC4}"/>
                </a:ext>
              </a:extLst>
            </p:cNvPr>
            <p:cNvSpPr/>
            <p:nvPr/>
          </p:nvSpPr>
          <p:spPr>
            <a:xfrm>
              <a:off x="1415853" y="1500658"/>
              <a:ext cx="315872" cy="347488"/>
            </a:xfrm>
            <a:custGeom>
              <a:avLst/>
              <a:gdLst/>
              <a:ahLst/>
              <a:cxnLst/>
              <a:rect l="l" t="t" r="r" b="b"/>
              <a:pathLst>
                <a:path w="9871" h="10859" extrusionOk="0">
                  <a:moveTo>
                    <a:pt x="4894" y="322"/>
                  </a:moveTo>
                  <a:cubicBezTo>
                    <a:pt x="5739" y="322"/>
                    <a:pt x="6465" y="786"/>
                    <a:pt x="6834" y="1465"/>
                  </a:cubicBezTo>
                  <a:cubicBezTo>
                    <a:pt x="6775" y="1429"/>
                    <a:pt x="6727" y="1393"/>
                    <a:pt x="6668" y="1370"/>
                  </a:cubicBezTo>
                  <a:cubicBezTo>
                    <a:pt x="6643" y="1353"/>
                    <a:pt x="6614" y="1345"/>
                    <a:pt x="6586" y="1345"/>
                  </a:cubicBezTo>
                  <a:cubicBezTo>
                    <a:pt x="6532" y="1345"/>
                    <a:pt x="6481" y="1374"/>
                    <a:pt x="6465" y="1429"/>
                  </a:cubicBezTo>
                  <a:cubicBezTo>
                    <a:pt x="6418" y="1501"/>
                    <a:pt x="6441" y="1608"/>
                    <a:pt x="6525" y="1632"/>
                  </a:cubicBezTo>
                  <a:cubicBezTo>
                    <a:pt x="6882" y="1822"/>
                    <a:pt x="7096" y="2179"/>
                    <a:pt x="7120" y="2584"/>
                  </a:cubicBezTo>
                  <a:cubicBezTo>
                    <a:pt x="7084" y="3787"/>
                    <a:pt x="6108" y="4763"/>
                    <a:pt x="4894" y="4763"/>
                  </a:cubicBezTo>
                  <a:cubicBezTo>
                    <a:pt x="3727" y="4763"/>
                    <a:pt x="2739" y="3822"/>
                    <a:pt x="2703" y="2632"/>
                  </a:cubicBezTo>
                  <a:cubicBezTo>
                    <a:pt x="2727" y="2048"/>
                    <a:pt x="3215" y="1584"/>
                    <a:pt x="3810" y="1584"/>
                  </a:cubicBezTo>
                  <a:cubicBezTo>
                    <a:pt x="4132" y="1584"/>
                    <a:pt x="4441" y="1715"/>
                    <a:pt x="4644" y="1965"/>
                  </a:cubicBezTo>
                  <a:cubicBezTo>
                    <a:pt x="4703" y="2036"/>
                    <a:pt x="4798" y="2060"/>
                    <a:pt x="4882" y="2060"/>
                  </a:cubicBezTo>
                  <a:cubicBezTo>
                    <a:pt x="4989" y="2060"/>
                    <a:pt x="5084" y="2013"/>
                    <a:pt x="5144" y="1929"/>
                  </a:cubicBezTo>
                  <a:cubicBezTo>
                    <a:pt x="5334" y="1679"/>
                    <a:pt x="5632" y="1524"/>
                    <a:pt x="5941" y="1501"/>
                  </a:cubicBezTo>
                  <a:cubicBezTo>
                    <a:pt x="6037" y="1501"/>
                    <a:pt x="6096" y="1429"/>
                    <a:pt x="6096" y="1334"/>
                  </a:cubicBezTo>
                  <a:cubicBezTo>
                    <a:pt x="6096" y="1251"/>
                    <a:pt x="6013" y="1191"/>
                    <a:pt x="5929" y="1191"/>
                  </a:cubicBezTo>
                  <a:cubicBezTo>
                    <a:pt x="5525" y="1215"/>
                    <a:pt x="5132" y="1405"/>
                    <a:pt x="4882" y="1739"/>
                  </a:cubicBezTo>
                  <a:cubicBezTo>
                    <a:pt x="4882" y="1739"/>
                    <a:pt x="4870" y="1739"/>
                    <a:pt x="4870" y="1751"/>
                  </a:cubicBezTo>
                  <a:cubicBezTo>
                    <a:pt x="4596" y="1453"/>
                    <a:pt x="4215" y="1274"/>
                    <a:pt x="3798" y="1274"/>
                  </a:cubicBezTo>
                  <a:cubicBezTo>
                    <a:pt x="3453" y="1274"/>
                    <a:pt x="3143" y="1393"/>
                    <a:pt x="2893" y="1608"/>
                  </a:cubicBezTo>
                  <a:cubicBezTo>
                    <a:pt x="3250" y="846"/>
                    <a:pt x="4024" y="322"/>
                    <a:pt x="4894" y="322"/>
                  </a:cubicBezTo>
                  <a:close/>
                  <a:moveTo>
                    <a:pt x="2310" y="4430"/>
                  </a:moveTo>
                  <a:lnTo>
                    <a:pt x="2310" y="4430"/>
                  </a:lnTo>
                  <a:cubicBezTo>
                    <a:pt x="1726" y="5334"/>
                    <a:pt x="1369" y="6489"/>
                    <a:pt x="1357" y="7537"/>
                  </a:cubicBezTo>
                  <a:cubicBezTo>
                    <a:pt x="1146" y="7654"/>
                    <a:pt x="878" y="7684"/>
                    <a:pt x="652" y="7684"/>
                  </a:cubicBezTo>
                  <a:cubicBezTo>
                    <a:pt x="534" y="7684"/>
                    <a:pt x="427" y="7676"/>
                    <a:pt x="345" y="7668"/>
                  </a:cubicBezTo>
                  <a:cubicBezTo>
                    <a:pt x="703" y="6227"/>
                    <a:pt x="1357" y="5334"/>
                    <a:pt x="1857" y="4834"/>
                  </a:cubicBezTo>
                  <a:cubicBezTo>
                    <a:pt x="2024" y="4668"/>
                    <a:pt x="2179" y="4537"/>
                    <a:pt x="2310" y="4430"/>
                  </a:cubicBezTo>
                  <a:close/>
                  <a:moveTo>
                    <a:pt x="7501" y="4430"/>
                  </a:moveTo>
                  <a:cubicBezTo>
                    <a:pt x="7644" y="4537"/>
                    <a:pt x="7799" y="4668"/>
                    <a:pt x="7953" y="4834"/>
                  </a:cubicBezTo>
                  <a:cubicBezTo>
                    <a:pt x="8454" y="5334"/>
                    <a:pt x="9132" y="6251"/>
                    <a:pt x="9466" y="7680"/>
                  </a:cubicBezTo>
                  <a:cubicBezTo>
                    <a:pt x="9400" y="7687"/>
                    <a:pt x="9313" y="7693"/>
                    <a:pt x="9214" y="7693"/>
                  </a:cubicBezTo>
                  <a:cubicBezTo>
                    <a:pt x="8988" y="7693"/>
                    <a:pt x="8701" y="7661"/>
                    <a:pt x="8477" y="7537"/>
                  </a:cubicBezTo>
                  <a:cubicBezTo>
                    <a:pt x="8454" y="6466"/>
                    <a:pt x="8084" y="5323"/>
                    <a:pt x="7501" y="4430"/>
                  </a:cubicBezTo>
                  <a:close/>
                  <a:moveTo>
                    <a:pt x="3727" y="10192"/>
                  </a:moveTo>
                  <a:cubicBezTo>
                    <a:pt x="3965" y="10192"/>
                    <a:pt x="4155" y="10335"/>
                    <a:pt x="4215" y="10549"/>
                  </a:cubicBezTo>
                  <a:lnTo>
                    <a:pt x="2548" y="10549"/>
                  </a:lnTo>
                  <a:cubicBezTo>
                    <a:pt x="2619" y="10335"/>
                    <a:pt x="2822" y="10192"/>
                    <a:pt x="3036" y="10192"/>
                  </a:cubicBezTo>
                  <a:close/>
                  <a:moveTo>
                    <a:pt x="6930" y="4132"/>
                  </a:moveTo>
                  <a:cubicBezTo>
                    <a:pt x="7692" y="5049"/>
                    <a:pt x="8192" y="6406"/>
                    <a:pt x="8192" y="7644"/>
                  </a:cubicBezTo>
                  <a:cubicBezTo>
                    <a:pt x="8156" y="8513"/>
                    <a:pt x="7799" y="9359"/>
                    <a:pt x="7180" y="9966"/>
                  </a:cubicBezTo>
                  <a:cubicBezTo>
                    <a:pt x="7060" y="9906"/>
                    <a:pt x="6930" y="9859"/>
                    <a:pt x="6787" y="9859"/>
                  </a:cubicBezTo>
                  <a:lnTo>
                    <a:pt x="6108" y="9859"/>
                  </a:lnTo>
                  <a:cubicBezTo>
                    <a:pt x="5703" y="9859"/>
                    <a:pt x="5358" y="10156"/>
                    <a:pt x="5286" y="10549"/>
                  </a:cubicBezTo>
                  <a:lnTo>
                    <a:pt x="4560" y="10549"/>
                  </a:lnTo>
                  <a:cubicBezTo>
                    <a:pt x="4489" y="10156"/>
                    <a:pt x="4143" y="9859"/>
                    <a:pt x="3739" y="9859"/>
                  </a:cubicBezTo>
                  <a:lnTo>
                    <a:pt x="3048" y="9859"/>
                  </a:lnTo>
                  <a:cubicBezTo>
                    <a:pt x="2905" y="9859"/>
                    <a:pt x="2774" y="9894"/>
                    <a:pt x="2667" y="9966"/>
                  </a:cubicBezTo>
                  <a:cubicBezTo>
                    <a:pt x="2036" y="9359"/>
                    <a:pt x="1679" y="8525"/>
                    <a:pt x="1679" y="7644"/>
                  </a:cubicBezTo>
                  <a:cubicBezTo>
                    <a:pt x="1679" y="6406"/>
                    <a:pt x="2179" y="5061"/>
                    <a:pt x="2953" y="4132"/>
                  </a:cubicBezTo>
                  <a:cubicBezTo>
                    <a:pt x="2989" y="4180"/>
                    <a:pt x="3036" y="4239"/>
                    <a:pt x="3084" y="4275"/>
                  </a:cubicBezTo>
                  <a:cubicBezTo>
                    <a:pt x="2655" y="5049"/>
                    <a:pt x="2393" y="6049"/>
                    <a:pt x="2393" y="6954"/>
                  </a:cubicBezTo>
                  <a:cubicBezTo>
                    <a:pt x="2393" y="8442"/>
                    <a:pt x="3548" y="9668"/>
                    <a:pt x="4941" y="9668"/>
                  </a:cubicBezTo>
                  <a:cubicBezTo>
                    <a:pt x="6346" y="9668"/>
                    <a:pt x="7489" y="8442"/>
                    <a:pt x="7489" y="6954"/>
                  </a:cubicBezTo>
                  <a:cubicBezTo>
                    <a:pt x="7489" y="6525"/>
                    <a:pt x="7430" y="6096"/>
                    <a:pt x="7322" y="5644"/>
                  </a:cubicBezTo>
                  <a:cubicBezTo>
                    <a:pt x="7312" y="5569"/>
                    <a:pt x="7234" y="5523"/>
                    <a:pt x="7158" y="5523"/>
                  </a:cubicBezTo>
                  <a:cubicBezTo>
                    <a:pt x="7149" y="5523"/>
                    <a:pt x="7140" y="5524"/>
                    <a:pt x="7132" y="5525"/>
                  </a:cubicBezTo>
                  <a:cubicBezTo>
                    <a:pt x="7037" y="5549"/>
                    <a:pt x="7001" y="5632"/>
                    <a:pt x="7013" y="5727"/>
                  </a:cubicBezTo>
                  <a:cubicBezTo>
                    <a:pt x="7120" y="6144"/>
                    <a:pt x="7156" y="6561"/>
                    <a:pt x="7156" y="6954"/>
                  </a:cubicBezTo>
                  <a:cubicBezTo>
                    <a:pt x="7156" y="8287"/>
                    <a:pt x="6168" y="9359"/>
                    <a:pt x="4941" y="9359"/>
                  </a:cubicBezTo>
                  <a:cubicBezTo>
                    <a:pt x="3727" y="9359"/>
                    <a:pt x="2727" y="8287"/>
                    <a:pt x="2727" y="6954"/>
                  </a:cubicBezTo>
                  <a:cubicBezTo>
                    <a:pt x="2727" y="6120"/>
                    <a:pt x="2953" y="5215"/>
                    <a:pt x="3334" y="4501"/>
                  </a:cubicBezTo>
                  <a:cubicBezTo>
                    <a:pt x="3762" y="4858"/>
                    <a:pt x="4334" y="5084"/>
                    <a:pt x="4941" y="5084"/>
                  </a:cubicBezTo>
                  <a:cubicBezTo>
                    <a:pt x="5548" y="5084"/>
                    <a:pt x="6120" y="4858"/>
                    <a:pt x="6549" y="4501"/>
                  </a:cubicBezTo>
                  <a:cubicBezTo>
                    <a:pt x="6644" y="4668"/>
                    <a:pt x="6727" y="4846"/>
                    <a:pt x="6787" y="5037"/>
                  </a:cubicBezTo>
                  <a:cubicBezTo>
                    <a:pt x="6822" y="5096"/>
                    <a:pt x="6882" y="5144"/>
                    <a:pt x="6941" y="5144"/>
                  </a:cubicBezTo>
                  <a:cubicBezTo>
                    <a:pt x="6953" y="5144"/>
                    <a:pt x="6989" y="5144"/>
                    <a:pt x="7001" y="5132"/>
                  </a:cubicBezTo>
                  <a:cubicBezTo>
                    <a:pt x="7084" y="5096"/>
                    <a:pt x="7120" y="5013"/>
                    <a:pt x="7084" y="4918"/>
                  </a:cubicBezTo>
                  <a:cubicBezTo>
                    <a:pt x="7001" y="4691"/>
                    <a:pt x="6894" y="4477"/>
                    <a:pt x="6787" y="4275"/>
                  </a:cubicBezTo>
                  <a:cubicBezTo>
                    <a:pt x="6834" y="4239"/>
                    <a:pt x="6882" y="4180"/>
                    <a:pt x="6930" y="4132"/>
                  </a:cubicBezTo>
                  <a:close/>
                  <a:moveTo>
                    <a:pt x="6787" y="10192"/>
                  </a:moveTo>
                  <a:cubicBezTo>
                    <a:pt x="7025" y="10192"/>
                    <a:pt x="7227" y="10335"/>
                    <a:pt x="7287" y="10549"/>
                  </a:cubicBezTo>
                  <a:lnTo>
                    <a:pt x="5620" y="10549"/>
                  </a:lnTo>
                  <a:cubicBezTo>
                    <a:pt x="5691" y="10335"/>
                    <a:pt x="5882" y="10192"/>
                    <a:pt x="6108" y="10192"/>
                  </a:cubicBezTo>
                  <a:close/>
                  <a:moveTo>
                    <a:pt x="4929" y="0"/>
                  </a:moveTo>
                  <a:cubicBezTo>
                    <a:pt x="3524" y="0"/>
                    <a:pt x="2381" y="1143"/>
                    <a:pt x="2381" y="2536"/>
                  </a:cubicBezTo>
                  <a:cubicBezTo>
                    <a:pt x="2381" y="3001"/>
                    <a:pt x="2500" y="3429"/>
                    <a:pt x="2727" y="3810"/>
                  </a:cubicBezTo>
                  <a:cubicBezTo>
                    <a:pt x="2548" y="3894"/>
                    <a:pt x="2131" y="4132"/>
                    <a:pt x="1667" y="4596"/>
                  </a:cubicBezTo>
                  <a:cubicBezTo>
                    <a:pt x="1107" y="5156"/>
                    <a:pt x="369" y="6156"/>
                    <a:pt x="12" y="7775"/>
                  </a:cubicBezTo>
                  <a:cubicBezTo>
                    <a:pt x="0" y="7823"/>
                    <a:pt x="12" y="7870"/>
                    <a:pt x="36" y="7894"/>
                  </a:cubicBezTo>
                  <a:cubicBezTo>
                    <a:pt x="60" y="7930"/>
                    <a:pt x="95" y="7954"/>
                    <a:pt x="131" y="7978"/>
                  </a:cubicBezTo>
                  <a:cubicBezTo>
                    <a:pt x="155" y="7978"/>
                    <a:pt x="369" y="8013"/>
                    <a:pt x="655" y="8013"/>
                  </a:cubicBezTo>
                  <a:cubicBezTo>
                    <a:pt x="881" y="8013"/>
                    <a:pt x="1143" y="7990"/>
                    <a:pt x="1381" y="7894"/>
                  </a:cubicBezTo>
                  <a:cubicBezTo>
                    <a:pt x="1441" y="8752"/>
                    <a:pt x="1822" y="9561"/>
                    <a:pt x="2429" y="10156"/>
                  </a:cubicBezTo>
                  <a:cubicBezTo>
                    <a:pt x="2310" y="10311"/>
                    <a:pt x="2238" y="10490"/>
                    <a:pt x="2238" y="10692"/>
                  </a:cubicBezTo>
                  <a:cubicBezTo>
                    <a:pt x="2238" y="10787"/>
                    <a:pt x="2310" y="10859"/>
                    <a:pt x="2393" y="10859"/>
                  </a:cubicBezTo>
                  <a:lnTo>
                    <a:pt x="7501" y="10859"/>
                  </a:lnTo>
                  <a:cubicBezTo>
                    <a:pt x="7596" y="10859"/>
                    <a:pt x="7668" y="10787"/>
                    <a:pt x="7668" y="10692"/>
                  </a:cubicBezTo>
                  <a:cubicBezTo>
                    <a:pt x="7668" y="10490"/>
                    <a:pt x="7596" y="10311"/>
                    <a:pt x="7477" y="10156"/>
                  </a:cubicBezTo>
                  <a:cubicBezTo>
                    <a:pt x="8084" y="9549"/>
                    <a:pt x="8454" y="8752"/>
                    <a:pt x="8513" y="7894"/>
                  </a:cubicBezTo>
                  <a:cubicBezTo>
                    <a:pt x="8751" y="7990"/>
                    <a:pt x="9025" y="8013"/>
                    <a:pt x="9239" y="8013"/>
                  </a:cubicBezTo>
                  <a:cubicBezTo>
                    <a:pt x="9525" y="8013"/>
                    <a:pt x="9751" y="7978"/>
                    <a:pt x="9763" y="7978"/>
                  </a:cubicBezTo>
                  <a:cubicBezTo>
                    <a:pt x="9811" y="7954"/>
                    <a:pt x="9835" y="7942"/>
                    <a:pt x="9870" y="7894"/>
                  </a:cubicBezTo>
                  <a:cubicBezTo>
                    <a:pt x="9847" y="7859"/>
                    <a:pt x="9847" y="7811"/>
                    <a:pt x="9847" y="7775"/>
                  </a:cubicBezTo>
                  <a:cubicBezTo>
                    <a:pt x="9489" y="6156"/>
                    <a:pt x="8739" y="5156"/>
                    <a:pt x="8192" y="4596"/>
                  </a:cubicBezTo>
                  <a:cubicBezTo>
                    <a:pt x="7727" y="4132"/>
                    <a:pt x="7311" y="3894"/>
                    <a:pt x="7132" y="3810"/>
                  </a:cubicBezTo>
                  <a:cubicBezTo>
                    <a:pt x="7334" y="3429"/>
                    <a:pt x="7477" y="3001"/>
                    <a:pt x="7477" y="2536"/>
                  </a:cubicBezTo>
                  <a:cubicBezTo>
                    <a:pt x="7477" y="1143"/>
                    <a:pt x="6334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546;p72">
              <a:extLst>
                <a:ext uri="{FF2B5EF4-FFF2-40B4-BE49-F238E27FC236}">
                  <a16:creationId xmlns:a16="http://schemas.microsoft.com/office/drawing/2014/main" id="{0E67C6AD-868D-47C2-BE9B-0B3C4F5F39B6}"/>
                </a:ext>
              </a:extLst>
            </p:cNvPr>
            <p:cNvSpPr/>
            <p:nvPr/>
          </p:nvSpPr>
          <p:spPr>
            <a:xfrm>
              <a:off x="1524045" y="1565810"/>
              <a:ext cx="32416" cy="37376"/>
            </a:xfrm>
            <a:custGeom>
              <a:avLst/>
              <a:gdLst/>
              <a:ahLst/>
              <a:cxnLst/>
              <a:rect l="l" t="t" r="r" b="b"/>
              <a:pathLst>
                <a:path w="1013" h="1168" extrusionOk="0">
                  <a:moveTo>
                    <a:pt x="524" y="322"/>
                  </a:moveTo>
                  <a:cubicBezTo>
                    <a:pt x="631" y="322"/>
                    <a:pt x="703" y="393"/>
                    <a:pt x="703" y="500"/>
                  </a:cubicBezTo>
                  <a:lnTo>
                    <a:pt x="703" y="667"/>
                  </a:lnTo>
                  <a:cubicBezTo>
                    <a:pt x="703" y="774"/>
                    <a:pt x="631" y="846"/>
                    <a:pt x="524" y="846"/>
                  </a:cubicBezTo>
                  <a:cubicBezTo>
                    <a:pt x="417" y="846"/>
                    <a:pt x="346" y="774"/>
                    <a:pt x="346" y="667"/>
                  </a:cubicBezTo>
                  <a:lnTo>
                    <a:pt x="346" y="500"/>
                  </a:lnTo>
                  <a:cubicBezTo>
                    <a:pt x="346" y="393"/>
                    <a:pt x="417" y="322"/>
                    <a:pt x="524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27" y="1167"/>
                    <a:pt x="512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547;p72">
              <a:extLst>
                <a:ext uri="{FF2B5EF4-FFF2-40B4-BE49-F238E27FC236}">
                  <a16:creationId xmlns:a16="http://schemas.microsoft.com/office/drawing/2014/main" id="{C4FACBF9-EA0F-4E07-9D82-61E6110E985C}"/>
                </a:ext>
              </a:extLst>
            </p:cNvPr>
            <p:cNvSpPr/>
            <p:nvPr/>
          </p:nvSpPr>
          <p:spPr>
            <a:xfrm>
              <a:off x="1589965" y="1565810"/>
              <a:ext cx="32416" cy="37376"/>
            </a:xfrm>
            <a:custGeom>
              <a:avLst/>
              <a:gdLst/>
              <a:ahLst/>
              <a:cxnLst/>
              <a:rect l="l" t="t" r="r" b="b"/>
              <a:pathLst>
                <a:path w="1013" h="1168" extrusionOk="0">
                  <a:moveTo>
                    <a:pt x="500" y="322"/>
                  </a:moveTo>
                  <a:cubicBezTo>
                    <a:pt x="607" y="322"/>
                    <a:pt x="679" y="393"/>
                    <a:pt x="679" y="500"/>
                  </a:cubicBezTo>
                  <a:lnTo>
                    <a:pt x="679" y="667"/>
                  </a:lnTo>
                  <a:cubicBezTo>
                    <a:pt x="679" y="774"/>
                    <a:pt x="607" y="846"/>
                    <a:pt x="500" y="846"/>
                  </a:cubicBezTo>
                  <a:cubicBezTo>
                    <a:pt x="393" y="846"/>
                    <a:pt x="322" y="774"/>
                    <a:pt x="322" y="667"/>
                  </a:cubicBezTo>
                  <a:lnTo>
                    <a:pt x="322" y="500"/>
                  </a:lnTo>
                  <a:cubicBezTo>
                    <a:pt x="322" y="393"/>
                    <a:pt x="393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15" y="1167"/>
                    <a:pt x="500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988" y="227"/>
                    <a:pt x="774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548;p72">
              <a:extLst>
                <a:ext uri="{FF2B5EF4-FFF2-40B4-BE49-F238E27FC236}">
                  <a16:creationId xmlns:a16="http://schemas.microsoft.com/office/drawing/2014/main" id="{38ADFAA9-4459-4BF8-B0BE-6CC8D99CBDEC}"/>
                </a:ext>
              </a:extLst>
            </p:cNvPr>
            <p:cNvSpPr/>
            <p:nvPr/>
          </p:nvSpPr>
          <p:spPr>
            <a:xfrm>
              <a:off x="1551085" y="1598386"/>
              <a:ext cx="43488" cy="42496"/>
            </a:xfrm>
            <a:custGeom>
              <a:avLst/>
              <a:gdLst/>
              <a:ahLst/>
              <a:cxnLst/>
              <a:rect l="l" t="t" r="r" b="b"/>
              <a:pathLst>
                <a:path w="1359" h="1328" extrusionOk="0">
                  <a:moveTo>
                    <a:pt x="691" y="352"/>
                  </a:moveTo>
                  <a:lnTo>
                    <a:pt x="977" y="542"/>
                  </a:lnTo>
                  <a:lnTo>
                    <a:pt x="691" y="911"/>
                  </a:lnTo>
                  <a:lnTo>
                    <a:pt x="406" y="542"/>
                  </a:lnTo>
                  <a:lnTo>
                    <a:pt x="691" y="352"/>
                  </a:lnTo>
                  <a:close/>
                  <a:moveTo>
                    <a:pt x="685" y="0"/>
                  </a:moveTo>
                  <a:cubicBezTo>
                    <a:pt x="656" y="0"/>
                    <a:pt x="626" y="6"/>
                    <a:pt x="596" y="18"/>
                  </a:cubicBezTo>
                  <a:lnTo>
                    <a:pt x="96" y="364"/>
                  </a:lnTo>
                  <a:cubicBezTo>
                    <a:pt x="60" y="399"/>
                    <a:pt x="37" y="423"/>
                    <a:pt x="25" y="471"/>
                  </a:cubicBezTo>
                  <a:cubicBezTo>
                    <a:pt x="1" y="518"/>
                    <a:pt x="25" y="554"/>
                    <a:pt x="48" y="590"/>
                  </a:cubicBezTo>
                  <a:lnTo>
                    <a:pt x="560" y="1268"/>
                  </a:lnTo>
                  <a:cubicBezTo>
                    <a:pt x="584" y="1316"/>
                    <a:pt x="632" y="1328"/>
                    <a:pt x="691" y="1328"/>
                  </a:cubicBezTo>
                  <a:cubicBezTo>
                    <a:pt x="739" y="1328"/>
                    <a:pt x="799" y="1304"/>
                    <a:pt x="822" y="1268"/>
                  </a:cubicBezTo>
                  <a:lnTo>
                    <a:pt x="1322" y="590"/>
                  </a:lnTo>
                  <a:cubicBezTo>
                    <a:pt x="1358" y="554"/>
                    <a:pt x="1358" y="518"/>
                    <a:pt x="1358" y="471"/>
                  </a:cubicBezTo>
                  <a:cubicBezTo>
                    <a:pt x="1358" y="423"/>
                    <a:pt x="1334" y="399"/>
                    <a:pt x="1287" y="364"/>
                  </a:cubicBezTo>
                  <a:lnTo>
                    <a:pt x="775" y="18"/>
                  </a:lnTo>
                  <a:cubicBezTo>
                    <a:pt x="745" y="6"/>
                    <a:pt x="715" y="0"/>
                    <a:pt x="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4549;p72">
            <a:extLst>
              <a:ext uri="{FF2B5EF4-FFF2-40B4-BE49-F238E27FC236}">
                <a16:creationId xmlns:a16="http://schemas.microsoft.com/office/drawing/2014/main" id="{C45AA40D-C0EB-4433-B648-B7E944FA8121}"/>
              </a:ext>
            </a:extLst>
          </p:cNvPr>
          <p:cNvGrpSpPr/>
          <p:nvPr/>
        </p:nvGrpSpPr>
        <p:grpSpPr>
          <a:xfrm>
            <a:off x="4853804" y="4183933"/>
            <a:ext cx="347520" cy="347104"/>
            <a:chOff x="4697389" y="1500658"/>
            <a:chExt cx="347520" cy="347104"/>
          </a:xfrm>
        </p:grpSpPr>
        <p:sp>
          <p:nvSpPr>
            <p:cNvPr id="159" name="Google Shape;14550;p72">
              <a:extLst>
                <a:ext uri="{FF2B5EF4-FFF2-40B4-BE49-F238E27FC236}">
                  <a16:creationId xmlns:a16="http://schemas.microsoft.com/office/drawing/2014/main" id="{72E33C30-001C-446F-929F-6115EA0E6267}"/>
                </a:ext>
              </a:extLst>
            </p:cNvPr>
            <p:cNvSpPr/>
            <p:nvPr/>
          </p:nvSpPr>
          <p:spPr>
            <a:xfrm>
              <a:off x="4697389" y="1500658"/>
              <a:ext cx="347520" cy="347104"/>
            </a:xfrm>
            <a:custGeom>
              <a:avLst/>
              <a:gdLst/>
              <a:ahLst/>
              <a:cxnLst/>
              <a:rect l="l" t="t" r="r" b="b"/>
              <a:pathLst>
                <a:path w="10860" h="10847" extrusionOk="0">
                  <a:moveTo>
                    <a:pt x="2082" y="1011"/>
                  </a:moveTo>
                  <a:cubicBezTo>
                    <a:pt x="2474" y="1011"/>
                    <a:pt x="2807" y="1244"/>
                    <a:pt x="2977" y="1608"/>
                  </a:cubicBezTo>
                  <a:cubicBezTo>
                    <a:pt x="2560" y="1810"/>
                    <a:pt x="2191" y="2084"/>
                    <a:pt x="1846" y="2405"/>
                  </a:cubicBezTo>
                  <a:cubicBezTo>
                    <a:pt x="1691" y="2560"/>
                    <a:pt x="1548" y="2703"/>
                    <a:pt x="1417" y="2858"/>
                  </a:cubicBezTo>
                  <a:cubicBezTo>
                    <a:pt x="1156" y="2656"/>
                    <a:pt x="1001" y="2358"/>
                    <a:pt x="1001" y="2036"/>
                  </a:cubicBezTo>
                  <a:cubicBezTo>
                    <a:pt x="1001" y="1465"/>
                    <a:pt x="1453" y="1012"/>
                    <a:pt x="2025" y="1012"/>
                  </a:cubicBezTo>
                  <a:cubicBezTo>
                    <a:pt x="2044" y="1011"/>
                    <a:pt x="2063" y="1011"/>
                    <a:pt x="2082" y="1011"/>
                  </a:cubicBezTo>
                  <a:close/>
                  <a:moveTo>
                    <a:pt x="2025" y="310"/>
                  </a:moveTo>
                  <a:cubicBezTo>
                    <a:pt x="2703" y="310"/>
                    <a:pt x="3322" y="715"/>
                    <a:pt x="3584" y="1322"/>
                  </a:cubicBezTo>
                  <a:cubicBezTo>
                    <a:pt x="3465" y="1370"/>
                    <a:pt x="3358" y="1405"/>
                    <a:pt x="3239" y="1453"/>
                  </a:cubicBezTo>
                  <a:cubicBezTo>
                    <a:pt x="3025" y="977"/>
                    <a:pt x="2549" y="667"/>
                    <a:pt x="2013" y="667"/>
                  </a:cubicBezTo>
                  <a:cubicBezTo>
                    <a:pt x="1263" y="667"/>
                    <a:pt x="655" y="1274"/>
                    <a:pt x="655" y="2024"/>
                  </a:cubicBezTo>
                  <a:cubicBezTo>
                    <a:pt x="655" y="2453"/>
                    <a:pt x="858" y="2834"/>
                    <a:pt x="1191" y="3096"/>
                  </a:cubicBezTo>
                  <a:cubicBezTo>
                    <a:pt x="1120" y="3191"/>
                    <a:pt x="1060" y="3287"/>
                    <a:pt x="977" y="3394"/>
                  </a:cubicBezTo>
                  <a:cubicBezTo>
                    <a:pt x="584" y="3072"/>
                    <a:pt x="310" y="2572"/>
                    <a:pt x="310" y="2024"/>
                  </a:cubicBezTo>
                  <a:cubicBezTo>
                    <a:pt x="310" y="1084"/>
                    <a:pt x="1084" y="310"/>
                    <a:pt x="2025" y="310"/>
                  </a:cubicBezTo>
                  <a:close/>
                  <a:moveTo>
                    <a:pt x="8823" y="310"/>
                  </a:moveTo>
                  <a:cubicBezTo>
                    <a:pt x="9764" y="310"/>
                    <a:pt x="10538" y="1084"/>
                    <a:pt x="10538" y="2024"/>
                  </a:cubicBezTo>
                  <a:cubicBezTo>
                    <a:pt x="10538" y="2572"/>
                    <a:pt x="10264" y="3072"/>
                    <a:pt x="9835" y="3406"/>
                  </a:cubicBezTo>
                  <a:cubicBezTo>
                    <a:pt x="9776" y="3298"/>
                    <a:pt x="9704" y="3191"/>
                    <a:pt x="9633" y="3108"/>
                  </a:cubicBezTo>
                  <a:cubicBezTo>
                    <a:pt x="9954" y="2858"/>
                    <a:pt x="10157" y="2453"/>
                    <a:pt x="10157" y="2036"/>
                  </a:cubicBezTo>
                  <a:cubicBezTo>
                    <a:pt x="10157" y="1858"/>
                    <a:pt x="10133" y="1679"/>
                    <a:pt x="10061" y="1513"/>
                  </a:cubicBezTo>
                  <a:cubicBezTo>
                    <a:pt x="10034" y="1458"/>
                    <a:pt x="9965" y="1417"/>
                    <a:pt x="9902" y="1417"/>
                  </a:cubicBezTo>
                  <a:cubicBezTo>
                    <a:pt x="9882" y="1417"/>
                    <a:pt x="9864" y="1421"/>
                    <a:pt x="9847" y="1429"/>
                  </a:cubicBezTo>
                  <a:cubicBezTo>
                    <a:pt x="9776" y="1453"/>
                    <a:pt x="9728" y="1560"/>
                    <a:pt x="9764" y="1632"/>
                  </a:cubicBezTo>
                  <a:cubicBezTo>
                    <a:pt x="9823" y="1763"/>
                    <a:pt x="9835" y="1905"/>
                    <a:pt x="9835" y="2036"/>
                  </a:cubicBezTo>
                  <a:cubicBezTo>
                    <a:pt x="9835" y="2358"/>
                    <a:pt x="9680" y="2656"/>
                    <a:pt x="9418" y="2858"/>
                  </a:cubicBezTo>
                  <a:cubicBezTo>
                    <a:pt x="9287" y="2703"/>
                    <a:pt x="9145" y="2536"/>
                    <a:pt x="8990" y="2405"/>
                  </a:cubicBezTo>
                  <a:cubicBezTo>
                    <a:pt x="8645" y="2096"/>
                    <a:pt x="8252" y="1822"/>
                    <a:pt x="7859" y="1608"/>
                  </a:cubicBezTo>
                  <a:cubicBezTo>
                    <a:pt x="8014" y="1227"/>
                    <a:pt x="8395" y="989"/>
                    <a:pt x="8787" y="989"/>
                  </a:cubicBezTo>
                  <a:cubicBezTo>
                    <a:pt x="8966" y="989"/>
                    <a:pt x="9168" y="1036"/>
                    <a:pt x="9311" y="1143"/>
                  </a:cubicBezTo>
                  <a:cubicBezTo>
                    <a:pt x="9334" y="1158"/>
                    <a:pt x="9360" y="1165"/>
                    <a:pt x="9386" y="1165"/>
                  </a:cubicBezTo>
                  <a:cubicBezTo>
                    <a:pt x="9444" y="1165"/>
                    <a:pt x="9505" y="1133"/>
                    <a:pt x="9538" y="1084"/>
                  </a:cubicBezTo>
                  <a:cubicBezTo>
                    <a:pt x="9585" y="1012"/>
                    <a:pt x="9549" y="905"/>
                    <a:pt x="9478" y="858"/>
                  </a:cubicBezTo>
                  <a:cubicBezTo>
                    <a:pt x="9264" y="739"/>
                    <a:pt x="9026" y="667"/>
                    <a:pt x="8787" y="667"/>
                  </a:cubicBezTo>
                  <a:cubicBezTo>
                    <a:pt x="8252" y="667"/>
                    <a:pt x="7775" y="977"/>
                    <a:pt x="7561" y="1453"/>
                  </a:cubicBezTo>
                  <a:cubicBezTo>
                    <a:pt x="7454" y="1405"/>
                    <a:pt x="7335" y="1370"/>
                    <a:pt x="7216" y="1322"/>
                  </a:cubicBezTo>
                  <a:cubicBezTo>
                    <a:pt x="7525" y="727"/>
                    <a:pt x="8156" y="310"/>
                    <a:pt x="8823" y="310"/>
                  </a:cubicBezTo>
                  <a:close/>
                  <a:moveTo>
                    <a:pt x="5430" y="6775"/>
                  </a:moveTo>
                  <a:cubicBezTo>
                    <a:pt x="5692" y="6775"/>
                    <a:pt x="5954" y="6882"/>
                    <a:pt x="6144" y="7073"/>
                  </a:cubicBezTo>
                  <a:cubicBezTo>
                    <a:pt x="6323" y="7275"/>
                    <a:pt x="6430" y="7525"/>
                    <a:pt x="6418" y="7787"/>
                  </a:cubicBezTo>
                  <a:lnTo>
                    <a:pt x="6359" y="9204"/>
                  </a:lnTo>
                  <a:cubicBezTo>
                    <a:pt x="6097" y="9299"/>
                    <a:pt x="5775" y="9335"/>
                    <a:pt x="5430" y="9335"/>
                  </a:cubicBezTo>
                  <a:cubicBezTo>
                    <a:pt x="5085" y="9335"/>
                    <a:pt x="4763" y="9299"/>
                    <a:pt x="4513" y="9204"/>
                  </a:cubicBezTo>
                  <a:lnTo>
                    <a:pt x="4454" y="7787"/>
                  </a:lnTo>
                  <a:cubicBezTo>
                    <a:pt x="4430" y="7525"/>
                    <a:pt x="4537" y="7275"/>
                    <a:pt x="4715" y="7073"/>
                  </a:cubicBezTo>
                  <a:cubicBezTo>
                    <a:pt x="4906" y="6882"/>
                    <a:pt x="5168" y="6775"/>
                    <a:pt x="5430" y="6775"/>
                  </a:cubicBezTo>
                  <a:close/>
                  <a:moveTo>
                    <a:pt x="5430" y="1334"/>
                  </a:moveTo>
                  <a:cubicBezTo>
                    <a:pt x="8061" y="1334"/>
                    <a:pt x="10204" y="3322"/>
                    <a:pt x="10204" y="5775"/>
                  </a:cubicBezTo>
                  <a:cubicBezTo>
                    <a:pt x="10204" y="6823"/>
                    <a:pt x="9811" y="7835"/>
                    <a:pt x="9073" y="8644"/>
                  </a:cubicBezTo>
                  <a:cubicBezTo>
                    <a:pt x="8418" y="9359"/>
                    <a:pt x="7549" y="9859"/>
                    <a:pt x="6573" y="10085"/>
                  </a:cubicBezTo>
                  <a:cubicBezTo>
                    <a:pt x="6620" y="9966"/>
                    <a:pt x="6656" y="9835"/>
                    <a:pt x="6656" y="9704"/>
                  </a:cubicBezTo>
                  <a:lnTo>
                    <a:pt x="6668" y="9442"/>
                  </a:lnTo>
                  <a:cubicBezTo>
                    <a:pt x="6740" y="9406"/>
                    <a:pt x="6811" y="9371"/>
                    <a:pt x="6894" y="9311"/>
                  </a:cubicBezTo>
                  <a:cubicBezTo>
                    <a:pt x="6966" y="9263"/>
                    <a:pt x="6978" y="9168"/>
                    <a:pt x="6918" y="9085"/>
                  </a:cubicBezTo>
                  <a:cubicBezTo>
                    <a:pt x="6884" y="9044"/>
                    <a:pt x="6843" y="9023"/>
                    <a:pt x="6798" y="9023"/>
                  </a:cubicBezTo>
                  <a:cubicBezTo>
                    <a:pt x="6764" y="9023"/>
                    <a:pt x="6728" y="9035"/>
                    <a:pt x="6692" y="9061"/>
                  </a:cubicBezTo>
                  <a:lnTo>
                    <a:pt x="6680" y="9073"/>
                  </a:lnTo>
                  <a:lnTo>
                    <a:pt x="6728" y="7835"/>
                  </a:lnTo>
                  <a:cubicBezTo>
                    <a:pt x="6740" y="7478"/>
                    <a:pt x="6609" y="7144"/>
                    <a:pt x="6370" y="6882"/>
                  </a:cubicBezTo>
                  <a:cubicBezTo>
                    <a:pt x="6120" y="6632"/>
                    <a:pt x="5787" y="6489"/>
                    <a:pt x="5430" y="6489"/>
                  </a:cubicBezTo>
                  <a:cubicBezTo>
                    <a:pt x="5073" y="6489"/>
                    <a:pt x="4751" y="6632"/>
                    <a:pt x="4489" y="6882"/>
                  </a:cubicBezTo>
                  <a:cubicBezTo>
                    <a:pt x="4239" y="7144"/>
                    <a:pt x="4120" y="7478"/>
                    <a:pt x="4132" y="7835"/>
                  </a:cubicBezTo>
                  <a:lnTo>
                    <a:pt x="4180" y="9073"/>
                  </a:lnTo>
                  <a:lnTo>
                    <a:pt x="4168" y="9061"/>
                  </a:lnTo>
                  <a:cubicBezTo>
                    <a:pt x="4138" y="9041"/>
                    <a:pt x="4104" y="9032"/>
                    <a:pt x="4070" y="9032"/>
                  </a:cubicBezTo>
                  <a:cubicBezTo>
                    <a:pt x="4023" y="9032"/>
                    <a:pt x="3976" y="9050"/>
                    <a:pt x="3942" y="9085"/>
                  </a:cubicBezTo>
                  <a:cubicBezTo>
                    <a:pt x="3894" y="9168"/>
                    <a:pt x="3918" y="9252"/>
                    <a:pt x="3977" y="9311"/>
                  </a:cubicBezTo>
                  <a:cubicBezTo>
                    <a:pt x="4037" y="9359"/>
                    <a:pt x="4108" y="9406"/>
                    <a:pt x="4192" y="9442"/>
                  </a:cubicBezTo>
                  <a:lnTo>
                    <a:pt x="4215" y="9704"/>
                  </a:lnTo>
                  <a:cubicBezTo>
                    <a:pt x="4215" y="9835"/>
                    <a:pt x="4239" y="9966"/>
                    <a:pt x="4287" y="10085"/>
                  </a:cubicBezTo>
                  <a:cubicBezTo>
                    <a:pt x="3322" y="9859"/>
                    <a:pt x="2441" y="9359"/>
                    <a:pt x="1787" y="8644"/>
                  </a:cubicBezTo>
                  <a:cubicBezTo>
                    <a:pt x="1060" y="7835"/>
                    <a:pt x="655" y="6823"/>
                    <a:pt x="655" y="5775"/>
                  </a:cubicBezTo>
                  <a:cubicBezTo>
                    <a:pt x="655" y="3334"/>
                    <a:pt x="2799" y="1334"/>
                    <a:pt x="5430" y="1334"/>
                  </a:cubicBezTo>
                  <a:close/>
                  <a:moveTo>
                    <a:pt x="6335" y="9549"/>
                  </a:moveTo>
                  <a:lnTo>
                    <a:pt x="6335" y="9668"/>
                  </a:lnTo>
                  <a:cubicBezTo>
                    <a:pt x="6323" y="10156"/>
                    <a:pt x="5918" y="10537"/>
                    <a:pt x="5430" y="10537"/>
                  </a:cubicBezTo>
                  <a:cubicBezTo>
                    <a:pt x="4942" y="10537"/>
                    <a:pt x="4549" y="10145"/>
                    <a:pt x="4525" y="9668"/>
                  </a:cubicBezTo>
                  <a:lnTo>
                    <a:pt x="4525" y="9549"/>
                  </a:lnTo>
                  <a:cubicBezTo>
                    <a:pt x="4787" y="9621"/>
                    <a:pt x="5108" y="9668"/>
                    <a:pt x="5430" y="9668"/>
                  </a:cubicBezTo>
                  <a:cubicBezTo>
                    <a:pt x="5763" y="9668"/>
                    <a:pt x="6073" y="9621"/>
                    <a:pt x="6335" y="9549"/>
                  </a:cubicBezTo>
                  <a:close/>
                  <a:moveTo>
                    <a:pt x="2025" y="0"/>
                  </a:moveTo>
                  <a:cubicBezTo>
                    <a:pt x="905" y="0"/>
                    <a:pt x="1" y="905"/>
                    <a:pt x="1" y="2024"/>
                  </a:cubicBezTo>
                  <a:cubicBezTo>
                    <a:pt x="1" y="2679"/>
                    <a:pt x="322" y="3298"/>
                    <a:pt x="846" y="3668"/>
                  </a:cubicBezTo>
                  <a:cubicBezTo>
                    <a:pt x="501" y="4310"/>
                    <a:pt x="322" y="5025"/>
                    <a:pt x="322" y="5751"/>
                  </a:cubicBezTo>
                  <a:cubicBezTo>
                    <a:pt x="322" y="6882"/>
                    <a:pt x="763" y="7978"/>
                    <a:pt x="1548" y="8835"/>
                  </a:cubicBezTo>
                  <a:cubicBezTo>
                    <a:pt x="2310" y="9668"/>
                    <a:pt x="3358" y="10240"/>
                    <a:pt x="4513" y="10430"/>
                  </a:cubicBezTo>
                  <a:cubicBezTo>
                    <a:pt x="4727" y="10680"/>
                    <a:pt x="5061" y="10847"/>
                    <a:pt x="5430" y="10847"/>
                  </a:cubicBezTo>
                  <a:cubicBezTo>
                    <a:pt x="5799" y="10847"/>
                    <a:pt x="6132" y="10680"/>
                    <a:pt x="6359" y="10430"/>
                  </a:cubicBezTo>
                  <a:cubicBezTo>
                    <a:pt x="7502" y="10240"/>
                    <a:pt x="8537" y="9668"/>
                    <a:pt x="9299" y="8835"/>
                  </a:cubicBezTo>
                  <a:cubicBezTo>
                    <a:pt x="10085" y="7978"/>
                    <a:pt x="10526" y="6882"/>
                    <a:pt x="10526" y="5751"/>
                  </a:cubicBezTo>
                  <a:cubicBezTo>
                    <a:pt x="10526" y="5025"/>
                    <a:pt x="10347" y="4310"/>
                    <a:pt x="10002" y="3668"/>
                  </a:cubicBezTo>
                  <a:cubicBezTo>
                    <a:pt x="10538" y="3298"/>
                    <a:pt x="10859" y="2691"/>
                    <a:pt x="10859" y="2024"/>
                  </a:cubicBezTo>
                  <a:cubicBezTo>
                    <a:pt x="10859" y="905"/>
                    <a:pt x="9954" y="0"/>
                    <a:pt x="8835" y="0"/>
                  </a:cubicBezTo>
                  <a:cubicBezTo>
                    <a:pt x="8025" y="0"/>
                    <a:pt x="7287" y="489"/>
                    <a:pt x="6966" y="1227"/>
                  </a:cubicBezTo>
                  <a:cubicBezTo>
                    <a:pt x="6478" y="1084"/>
                    <a:pt x="5954" y="1012"/>
                    <a:pt x="5430" y="1012"/>
                  </a:cubicBezTo>
                  <a:cubicBezTo>
                    <a:pt x="4906" y="1012"/>
                    <a:pt x="4394" y="1084"/>
                    <a:pt x="3894" y="1227"/>
                  </a:cubicBezTo>
                  <a:cubicBezTo>
                    <a:pt x="3584" y="489"/>
                    <a:pt x="2846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551;p72">
              <a:extLst>
                <a:ext uri="{FF2B5EF4-FFF2-40B4-BE49-F238E27FC236}">
                  <a16:creationId xmlns:a16="http://schemas.microsoft.com/office/drawing/2014/main" id="{D3C5A07B-E5E1-4F33-A273-67388F645369}"/>
                </a:ext>
              </a:extLst>
            </p:cNvPr>
            <p:cNvSpPr/>
            <p:nvPr/>
          </p:nvSpPr>
          <p:spPr>
            <a:xfrm>
              <a:off x="4773581" y="1658002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80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89" y="536"/>
                    <a:pt x="1430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80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8" y="263"/>
                    <a:pt x="918" y="167"/>
                  </a:cubicBezTo>
                  <a:cubicBezTo>
                    <a:pt x="918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552;p72">
              <a:extLst>
                <a:ext uri="{FF2B5EF4-FFF2-40B4-BE49-F238E27FC236}">
                  <a16:creationId xmlns:a16="http://schemas.microsoft.com/office/drawing/2014/main" id="{53E90755-86D1-4960-833C-B33AEA983E7C}"/>
                </a:ext>
              </a:extLst>
            </p:cNvPr>
            <p:cNvSpPr/>
            <p:nvPr/>
          </p:nvSpPr>
          <p:spPr>
            <a:xfrm>
              <a:off x="4920653" y="1658002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79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77" y="536"/>
                    <a:pt x="1429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79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7" y="263"/>
                    <a:pt x="917" y="167"/>
                  </a:cubicBezTo>
                  <a:cubicBezTo>
                    <a:pt x="917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4635;p72">
            <a:extLst>
              <a:ext uri="{FF2B5EF4-FFF2-40B4-BE49-F238E27FC236}">
                <a16:creationId xmlns:a16="http://schemas.microsoft.com/office/drawing/2014/main" id="{4BF2C9FC-08B7-47B7-8F88-AA23BA406E98}"/>
              </a:ext>
            </a:extLst>
          </p:cNvPr>
          <p:cNvGrpSpPr/>
          <p:nvPr/>
        </p:nvGrpSpPr>
        <p:grpSpPr>
          <a:xfrm>
            <a:off x="5392813" y="4165011"/>
            <a:ext cx="353600" cy="354944"/>
            <a:chOff x="1404013" y="2424754"/>
            <a:chExt cx="353600" cy="354944"/>
          </a:xfrm>
        </p:grpSpPr>
        <p:sp>
          <p:nvSpPr>
            <p:cNvPr id="163" name="Google Shape;14636;p72">
              <a:extLst>
                <a:ext uri="{FF2B5EF4-FFF2-40B4-BE49-F238E27FC236}">
                  <a16:creationId xmlns:a16="http://schemas.microsoft.com/office/drawing/2014/main" id="{55471C89-7ADF-480E-838C-1ABCC8F1E243}"/>
                </a:ext>
              </a:extLst>
            </p:cNvPr>
            <p:cNvSpPr/>
            <p:nvPr/>
          </p:nvSpPr>
          <p:spPr>
            <a:xfrm>
              <a:off x="1404013" y="2424754"/>
              <a:ext cx="353600" cy="354944"/>
            </a:xfrm>
            <a:custGeom>
              <a:avLst/>
              <a:gdLst/>
              <a:ahLst/>
              <a:cxnLst/>
              <a:rect l="l" t="t" r="r" b="b"/>
              <a:pathLst>
                <a:path w="11050" h="11092" extrusionOk="0">
                  <a:moveTo>
                    <a:pt x="5514" y="316"/>
                  </a:moveTo>
                  <a:cubicBezTo>
                    <a:pt x="6061" y="316"/>
                    <a:pt x="6597" y="412"/>
                    <a:pt x="7121" y="567"/>
                  </a:cubicBezTo>
                  <a:cubicBezTo>
                    <a:pt x="7038" y="602"/>
                    <a:pt x="6978" y="614"/>
                    <a:pt x="6907" y="650"/>
                  </a:cubicBezTo>
                  <a:cubicBezTo>
                    <a:pt x="6299" y="900"/>
                    <a:pt x="5835" y="1329"/>
                    <a:pt x="5514" y="1936"/>
                  </a:cubicBezTo>
                  <a:cubicBezTo>
                    <a:pt x="5180" y="1317"/>
                    <a:pt x="4716" y="900"/>
                    <a:pt x="4109" y="650"/>
                  </a:cubicBezTo>
                  <a:cubicBezTo>
                    <a:pt x="4037" y="614"/>
                    <a:pt x="3978" y="590"/>
                    <a:pt x="3906" y="567"/>
                  </a:cubicBezTo>
                  <a:cubicBezTo>
                    <a:pt x="4418" y="412"/>
                    <a:pt x="4954" y="316"/>
                    <a:pt x="5514" y="316"/>
                  </a:cubicBezTo>
                  <a:close/>
                  <a:moveTo>
                    <a:pt x="3263" y="2043"/>
                  </a:moveTo>
                  <a:cubicBezTo>
                    <a:pt x="4121" y="2043"/>
                    <a:pt x="4835" y="2745"/>
                    <a:pt x="4835" y="3626"/>
                  </a:cubicBezTo>
                  <a:cubicBezTo>
                    <a:pt x="4835" y="4484"/>
                    <a:pt x="4144" y="5198"/>
                    <a:pt x="3263" y="5198"/>
                  </a:cubicBezTo>
                  <a:cubicBezTo>
                    <a:pt x="2382" y="5198"/>
                    <a:pt x="1680" y="4496"/>
                    <a:pt x="1680" y="3626"/>
                  </a:cubicBezTo>
                  <a:cubicBezTo>
                    <a:pt x="1680" y="2757"/>
                    <a:pt x="2394" y="2043"/>
                    <a:pt x="3263" y="2043"/>
                  </a:cubicBezTo>
                  <a:close/>
                  <a:moveTo>
                    <a:pt x="692" y="424"/>
                  </a:moveTo>
                  <a:lnTo>
                    <a:pt x="692" y="424"/>
                  </a:lnTo>
                  <a:cubicBezTo>
                    <a:pt x="1120" y="567"/>
                    <a:pt x="1620" y="602"/>
                    <a:pt x="2144" y="626"/>
                  </a:cubicBezTo>
                  <a:cubicBezTo>
                    <a:pt x="3394" y="721"/>
                    <a:pt x="4704" y="793"/>
                    <a:pt x="5359" y="2388"/>
                  </a:cubicBezTo>
                  <a:cubicBezTo>
                    <a:pt x="5395" y="2448"/>
                    <a:pt x="5454" y="2495"/>
                    <a:pt x="5514" y="2495"/>
                  </a:cubicBezTo>
                  <a:cubicBezTo>
                    <a:pt x="5525" y="2495"/>
                    <a:pt x="5549" y="2495"/>
                    <a:pt x="5573" y="2472"/>
                  </a:cubicBezTo>
                  <a:cubicBezTo>
                    <a:pt x="5609" y="2460"/>
                    <a:pt x="5645" y="2436"/>
                    <a:pt x="5656" y="2388"/>
                  </a:cubicBezTo>
                  <a:cubicBezTo>
                    <a:pt x="6311" y="793"/>
                    <a:pt x="7609" y="697"/>
                    <a:pt x="8871" y="626"/>
                  </a:cubicBezTo>
                  <a:cubicBezTo>
                    <a:pt x="9395" y="602"/>
                    <a:pt x="9895" y="555"/>
                    <a:pt x="10336" y="424"/>
                  </a:cubicBezTo>
                  <a:lnTo>
                    <a:pt x="10336" y="424"/>
                  </a:lnTo>
                  <a:cubicBezTo>
                    <a:pt x="10288" y="567"/>
                    <a:pt x="10217" y="745"/>
                    <a:pt x="10050" y="948"/>
                  </a:cubicBezTo>
                  <a:cubicBezTo>
                    <a:pt x="9621" y="1459"/>
                    <a:pt x="8824" y="1733"/>
                    <a:pt x="7752" y="1733"/>
                  </a:cubicBezTo>
                  <a:cubicBezTo>
                    <a:pt x="6716" y="1733"/>
                    <a:pt x="5871" y="2579"/>
                    <a:pt x="5871" y="3626"/>
                  </a:cubicBezTo>
                  <a:cubicBezTo>
                    <a:pt x="5871" y="4662"/>
                    <a:pt x="6716" y="5508"/>
                    <a:pt x="7752" y="5508"/>
                  </a:cubicBezTo>
                  <a:cubicBezTo>
                    <a:pt x="8800" y="5508"/>
                    <a:pt x="9645" y="4662"/>
                    <a:pt x="9645" y="3626"/>
                  </a:cubicBezTo>
                  <a:cubicBezTo>
                    <a:pt x="9645" y="3341"/>
                    <a:pt x="9586" y="3055"/>
                    <a:pt x="9455" y="2781"/>
                  </a:cubicBezTo>
                  <a:cubicBezTo>
                    <a:pt x="9420" y="2730"/>
                    <a:pt x="9367" y="2690"/>
                    <a:pt x="9305" y="2690"/>
                  </a:cubicBezTo>
                  <a:cubicBezTo>
                    <a:pt x="9281" y="2690"/>
                    <a:pt x="9255" y="2696"/>
                    <a:pt x="9228" y="2710"/>
                  </a:cubicBezTo>
                  <a:cubicBezTo>
                    <a:pt x="9157" y="2757"/>
                    <a:pt x="9109" y="2841"/>
                    <a:pt x="9157" y="2936"/>
                  </a:cubicBezTo>
                  <a:cubicBezTo>
                    <a:pt x="9264" y="3138"/>
                    <a:pt x="9324" y="3376"/>
                    <a:pt x="9324" y="3626"/>
                  </a:cubicBezTo>
                  <a:cubicBezTo>
                    <a:pt x="9324" y="4484"/>
                    <a:pt x="8621" y="5198"/>
                    <a:pt x="7740" y="5198"/>
                  </a:cubicBezTo>
                  <a:cubicBezTo>
                    <a:pt x="6883" y="5198"/>
                    <a:pt x="6168" y="4496"/>
                    <a:pt x="6168" y="3626"/>
                  </a:cubicBezTo>
                  <a:cubicBezTo>
                    <a:pt x="6168" y="2757"/>
                    <a:pt x="6859" y="2043"/>
                    <a:pt x="7740" y="2043"/>
                  </a:cubicBezTo>
                  <a:cubicBezTo>
                    <a:pt x="8085" y="2043"/>
                    <a:pt x="8407" y="2150"/>
                    <a:pt x="8681" y="2352"/>
                  </a:cubicBezTo>
                  <a:cubicBezTo>
                    <a:pt x="8712" y="2378"/>
                    <a:pt x="8749" y="2391"/>
                    <a:pt x="8786" y="2391"/>
                  </a:cubicBezTo>
                  <a:cubicBezTo>
                    <a:pt x="8834" y="2391"/>
                    <a:pt x="8880" y="2369"/>
                    <a:pt x="8907" y="2329"/>
                  </a:cubicBezTo>
                  <a:cubicBezTo>
                    <a:pt x="8966" y="2257"/>
                    <a:pt x="8943" y="2150"/>
                    <a:pt x="8871" y="2102"/>
                  </a:cubicBezTo>
                  <a:cubicBezTo>
                    <a:pt x="8812" y="2055"/>
                    <a:pt x="8740" y="2019"/>
                    <a:pt x="8681" y="1971"/>
                  </a:cubicBezTo>
                  <a:cubicBezTo>
                    <a:pt x="8919" y="1924"/>
                    <a:pt x="9145" y="1864"/>
                    <a:pt x="9347" y="1793"/>
                  </a:cubicBezTo>
                  <a:cubicBezTo>
                    <a:pt x="9871" y="2257"/>
                    <a:pt x="10181" y="2924"/>
                    <a:pt x="10181" y="3626"/>
                  </a:cubicBezTo>
                  <a:cubicBezTo>
                    <a:pt x="10181" y="4960"/>
                    <a:pt x="9097" y="6067"/>
                    <a:pt x="7740" y="6067"/>
                  </a:cubicBezTo>
                  <a:cubicBezTo>
                    <a:pt x="7133" y="6067"/>
                    <a:pt x="6549" y="5841"/>
                    <a:pt x="6085" y="5424"/>
                  </a:cubicBezTo>
                  <a:lnTo>
                    <a:pt x="6145" y="5246"/>
                  </a:lnTo>
                  <a:cubicBezTo>
                    <a:pt x="6168" y="5186"/>
                    <a:pt x="6168" y="5115"/>
                    <a:pt x="6121" y="5067"/>
                  </a:cubicBezTo>
                  <a:lnTo>
                    <a:pt x="5847" y="4793"/>
                  </a:lnTo>
                  <a:cubicBezTo>
                    <a:pt x="5752" y="4698"/>
                    <a:pt x="5624" y="4650"/>
                    <a:pt x="5494" y="4650"/>
                  </a:cubicBezTo>
                  <a:cubicBezTo>
                    <a:pt x="5365" y="4650"/>
                    <a:pt x="5234" y="4698"/>
                    <a:pt x="5133" y="4793"/>
                  </a:cubicBezTo>
                  <a:lnTo>
                    <a:pt x="4871" y="5067"/>
                  </a:lnTo>
                  <a:cubicBezTo>
                    <a:pt x="4823" y="5115"/>
                    <a:pt x="4811" y="5186"/>
                    <a:pt x="4835" y="5246"/>
                  </a:cubicBezTo>
                  <a:lnTo>
                    <a:pt x="4894" y="5424"/>
                  </a:lnTo>
                  <a:cubicBezTo>
                    <a:pt x="4454" y="5841"/>
                    <a:pt x="3871" y="6067"/>
                    <a:pt x="3251" y="6067"/>
                  </a:cubicBezTo>
                  <a:cubicBezTo>
                    <a:pt x="1906" y="6067"/>
                    <a:pt x="811" y="4972"/>
                    <a:pt x="811" y="3626"/>
                  </a:cubicBezTo>
                  <a:cubicBezTo>
                    <a:pt x="823" y="2912"/>
                    <a:pt x="1120" y="2257"/>
                    <a:pt x="1656" y="1793"/>
                  </a:cubicBezTo>
                  <a:cubicBezTo>
                    <a:pt x="1858" y="1864"/>
                    <a:pt x="2085" y="1924"/>
                    <a:pt x="2323" y="1971"/>
                  </a:cubicBezTo>
                  <a:cubicBezTo>
                    <a:pt x="1751" y="2293"/>
                    <a:pt x="1370" y="2912"/>
                    <a:pt x="1370" y="3626"/>
                  </a:cubicBezTo>
                  <a:cubicBezTo>
                    <a:pt x="1370" y="4662"/>
                    <a:pt x="2216" y="5508"/>
                    <a:pt x="3263" y="5508"/>
                  </a:cubicBezTo>
                  <a:cubicBezTo>
                    <a:pt x="4299" y="5508"/>
                    <a:pt x="5156" y="4662"/>
                    <a:pt x="5156" y="3626"/>
                  </a:cubicBezTo>
                  <a:cubicBezTo>
                    <a:pt x="5156" y="2579"/>
                    <a:pt x="4299" y="1733"/>
                    <a:pt x="3263" y="1733"/>
                  </a:cubicBezTo>
                  <a:cubicBezTo>
                    <a:pt x="2192" y="1733"/>
                    <a:pt x="1406" y="1459"/>
                    <a:pt x="965" y="948"/>
                  </a:cubicBezTo>
                  <a:cubicBezTo>
                    <a:pt x="823" y="745"/>
                    <a:pt x="727" y="567"/>
                    <a:pt x="692" y="424"/>
                  </a:cubicBezTo>
                  <a:close/>
                  <a:moveTo>
                    <a:pt x="5537" y="4954"/>
                  </a:moveTo>
                  <a:cubicBezTo>
                    <a:pt x="5585" y="4954"/>
                    <a:pt x="5633" y="4972"/>
                    <a:pt x="5668" y="5008"/>
                  </a:cubicBezTo>
                  <a:lnTo>
                    <a:pt x="5847" y="5210"/>
                  </a:lnTo>
                  <a:lnTo>
                    <a:pt x="5525" y="6091"/>
                  </a:lnTo>
                  <a:lnTo>
                    <a:pt x="5192" y="5210"/>
                  </a:lnTo>
                  <a:lnTo>
                    <a:pt x="5406" y="5008"/>
                  </a:lnTo>
                  <a:cubicBezTo>
                    <a:pt x="5442" y="4972"/>
                    <a:pt x="5490" y="4954"/>
                    <a:pt x="5537" y="4954"/>
                  </a:cubicBezTo>
                  <a:close/>
                  <a:moveTo>
                    <a:pt x="10431" y="4317"/>
                  </a:moveTo>
                  <a:cubicBezTo>
                    <a:pt x="10550" y="4781"/>
                    <a:pt x="10669" y="5329"/>
                    <a:pt x="10717" y="5710"/>
                  </a:cubicBezTo>
                  <a:lnTo>
                    <a:pt x="10359" y="5710"/>
                  </a:lnTo>
                  <a:cubicBezTo>
                    <a:pt x="10276" y="5710"/>
                    <a:pt x="10193" y="5781"/>
                    <a:pt x="10193" y="5865"/>
                  </a:cubicBezTo>
                  <a:lnTo>
                    <a:pt x="10193" y="6258"/>
                  </a:lnTo>
                  <a:cubicBezTo>
                    <a:pt x="10024" y="6288"/>
                    <a:pt x="9681" y="6339"/>
                    <a:pt x="9255" y="6339"/>
                  </a:cubicBezTo>
                  <a:cubicBezTo>
                    <a:pt x="9020" y="6339"/>
                    <a:pt x="8760" y="6324"/>
                    <a:pt x="8490" y="6282"/>
                  </a:cubicBezTo>
                  <a:cubicBezTo>
                    <a:pt x="9431" y="6031"/>
                    <a:pt x="10181" y="5269"/>
                    <a:pt x="10431" y="4317"/>
                  </a:cubicBezTo>
                  <a:close/>
                  <a:moveTo>
                    <a:pt x="584" y="4317"/>
                  </a:moveTo>
                  <a:cubicBezTo>
                    <a:pt x="834" y="5269"/>
                    <a:pt x="1585" y="6031"/>
                    <a:pt x="2537" y="6282"/>
                  </a:cubicBezTo>
                  <a:cubicBezTo>
                    <a:pt x="2245" y="6326"/>
                    <a:pt x="1970" y="6342"/>
                    <a:pt x="1726" y="6342"/>
                  </a:cubicBezTo>
                  <a:cubicBezTo>
                    <a:pt x="1312" y="6342"/>
                    <a:pt x="987" y="6295"/>
                    <a:pt x="823" y="6258"/>
                  </a:cubicBezTo>
                  <a:lnTo>
                    <a:pt x="823" y="5865"/>
                  </a:lnTo>
                  <a:cubicBezTo>
                    <a:pt x="823" y="5781"/>
                    <a:pt x="751" y="5710"/>
                    <a:pt x="656" y="5710"/>
                  </a:cubicBezTo>
                  <a:lnTo>
                    <a:pt x="299" y="5710"/>
                  </a:lnTo>
                  <a:cubicBezTo>
                    <a:pt x="334" y="5329"/>
                    <a:pt x="465" y="4781"/>
                    <a:pt x="584" y="4317"/>
                  </a:cubicBezTo>
                  <a:close/>
                  <a:moveTo>
                    <a:pt x="8454" y="6615"/>
                  </a:moveTo>
                  <a:cubicBezTo>
                    <a:pt x="8752" y="6663"/>
                    <a:pt x="9026" y="6674"/>
                    <a:pt x="9276" y="6674"/>
                  </a:cubicBezTo>
                  <a:lnTo>
                    <a:pt x="9502" y="6674"/>
                  </a:lnTo>
                  <a:cubicBezTo>
                    <a:pt x="9383" y="7627"/>
                    <a:pt x="8931" y="8508"/>
                    <a:pt x="8228" y="9163"/>
                  </a:cubicBezTo>
                  <a:cubicBezTo>
                    <a:pt x="7907" y="9460"/>
                    <a:pt x="7550" y="9699"/>
                    <a:pt x="7157" y="9877"/>
                  </a:cubicBezTo>
                  <a:cubicBezTo>
                    <a:pt x="7323" y="9722"/>
                    <a:pt x="7478" y="9556"/>
                    <a:pt x="7609" y="9365"/>
                  </a:cubicBezTo>
                  <a:cubicBezTo>
                    <a:pt x="8145" y="8627"/>
                    <a:pt x="8443" y="7651"/>
                    <a:pt x="8454" y="6615"/>
                  </a:cubicBezTo>
                  <a:close/>
                  <a:moveTo>
                    <a:pt x="6002" y="5734"/>
                  </a:moveTo>
                  <a:cubicBezTo>
                    <a:pt x="6430" y="6103"/>
                    <a:pt x="6966" y="6317"/>
                    <a:pt x="7550" y="6377"/>
                  </a:cubicBezTo>
                  <a:cubicBezTo>
                    <a:pt x="7740" y="6448"/>
                    <a:pt x="7931" y="6508"/>
                    <a:pt x="8121" y="6555"/>
                  </a:cubicBezTo>
                  <a:lnTo>
                    <a:pt x="8121" y="6567"/>
                  </a:lnTo>
                  <a:cubicBezTo>
                    <a:pt x="8133" y="8579"/>
                    <a:pt x="6954" y="10211"/>
                    <a:pt x="5514" y="10211"/>
                  </a:cubicBezTo>
                  <a:cubicBezTo>
                    <a:pt x="4942" y="10211"/>
                    <a:pt x="4394" y="9961"/>
                    <a:pt x="3942" y="9484"/>
                  </a:cubicBezTo>
                  <a:cubicBezTo>
                    <a:pt x="3501" y="9008"/>
                    <a:pt x="3156" y="8329"/>
                    <a:pt x="3013" y="7579"/>
                  </a:cubicBezTo>
                  <a:cubicBezTo>
                    <a:pt x="2993" y="7509"/>
                    <a:pt x="2930" y="7455"/>
                    <a:pt x="2853" y="7455"/>
                  </a:cubicBezTo>
                  <a:cubicBezTo>
                    <a:pt x="2839" y="7455"/>
                    <a:pt x="2825" y="7457"/>
                    <a:pt x="2811" y="7460"/>
                  </a:cubicBezTo>
                  <a:cubicBezTo>
                    <a:pt x="2728" y="7472"/>
                    <a:pt x="2668" y="7567"/>
                    <a:pt x="2692" y="7651"/>
                  </a:cubicBezTo>
                  <a:cubicBezTo>
                    <a:pt x="2858" y="8472"/>
                    <a:pt x="3228" y="9199"/>
                    <a:pt x="3716" y="9722"/>
                  </a:cubicBezTo>
                  <a:lnTo>
                    <a:pt x="3882" y="9889"/>
                  </a:lnTo>
                  <a:cubicBezTo>
                    <a:pt x="3501" y="9710"/>
                    <a:pt x="3120" y="9472"/>
                    <a:pt x="2811" y="9175"/>
                  </a:cubicBezTo>
                  <a:cubicBezTo>
                    <a:pt x="2096" y="8520"/>
                    <a:pt x="1668" y="7639"/>
                    <a:pt x="1549" y="6686"/>
                  </a:cubicBezTo>
                  <a:lnTo>
                    <a:pt x="1775" y="6686"/>
                  </a:lnTo>
                  <a:cubicBezTo>
                    <a:pt x="2025" y="6686"/>
                    <a:pt x="2299" y="6674"/>
                    <a:pt x="2597" y="6627"/>
                  </a:cubicBezTo>
                  <a:cubicBezTo>
                    <a:pt x="2597" y="6734"/>
                    <a:pt x="2597" y="6841"/>
                    <a:pt x="2608" y="6936"/>
                  </a:cubicBezTo>
                  <a:cubicBezTo>
                    <a:pt x="2608" y="7032"/>
                    <a:pt x="2680" y="7091"/>
                    <a:pt x="2775" y="7091"/>
                  </a:cubicBezTo>
                  <a:lnTo>
                    <a:pt x="2787" y="7091"/>
                  </a:lnTo>
                  <a:cubicBezTo>
                    <a:pt x="2870" y="7091"/>
                    <a:pt x="2954" y="6996"/>
                    <a:pt x="2930" y="6913"/>
                  </a:cubicBezTo>
                  <a:cubicBezTo>
                    <a:pt x="2930" y="6805"/>
                    <a:pt x="2918" y="6686"/>
                    <a:pt x="2918" y="6567"/>
                  </a:cubicBezTo>
                  <a:lnTo>
                    <a:pt x="2918" y="6555"/>
                  </a:lnTo>
                  <a:cubicBezTo>
                    <a:pt x="3109" y="6508"/>
                    <a:pt x="3311" y="6448"/>
                    <a:pt x="3501" y="6377"/>
                  </a:cubicBezTo>
                  <a:cubicBezTo>
                    <a:pt x="4061" y="6329"/>
                    <a:pt x="4597" y="6103"/>
                    <a:pt x="5049" y="5734"/>
                  </a:cubicBezTo>
                  <a:lnTo>
                    <a:pt x="5371" y="6615"/>
                  </a:lnTo>
                  <a:cubicBezTo>
                    <a:pt x="5406" y="6674"/>
                    <a:pt x="5466" y="6722"/>
                    <a:pt x="5525" y="6722"/>
                  </a:cubicBezTo>
                  <a:cubicBezTo>
                    <a:pt x="5597" y="6722"/>
                    <a:pt x="5656" y="6674"/>
                    <a:pt x="5668" y="6615"/>
                  </a:cubicBezTo>
                  <a:lnTo>
                    <a:pt x="6002" y="5734"/>
                  </a:lnTo>
                  <a:close/>
                  <a:moveTo>
                    <a:pt x="505" y="1"/>
                  </a:moveTo>
                  <a:cubicBezTo>
                    <a:pt x="477" y="1"/>
                    <a:pt x="447" y="7"/>
                    <a:pt x="418" y="19"/>
                  </a:cubicBezTo>
                  <a:cubicBezTo>
                    <a:pt x="370" y="55"/>
                    <a:pt x="346" y="90"/>
                    <a:pt x="346" y="150"/>
                  </a:cubicBezTo>
                  <a:cubicBezTo>
                    <a:pt x="346" y="174"/>
                    <a:pt x="346" y="650"/>
                    <a:pt x="727" y="1126"/>
                  </a:cubicBezTo>
                  <a:cubicBezTo>
                    <a:pt x="894" y="1329"/>
                    <a:pt x="1108" y="1507"/>
                    <a:pt x="1358" y="1638"/>
                  </a:cubicBezTo>
                  <a:cubicBezTo>
                    <a:pt x="882" y="2102"/>
                    <a:pt x="584" y="2733"/>
                    <a:pt x="525" y="3400"/>
                  </a:cubicBezTo>
                  <a:cubicBezTo>
                    <a:pt x="501" y="3472"/>
                    <a:pt x="1" y="5162"/>
                    <a:pt x="1" y="5865"/>
                  </a:cubicBezTo>
                  <a:cubicBezTo>
                    <a:pt x="1" y="5960"/>
                    <a:pt x="72" y="6031"/>
                    <a:pt x="168" y="6031"/>
                  </a:cubicBezTo>
                  <a:lnTo>
                    <a:pt x="525" y="6031"/>
                  </a:lnTo>
                  <a:lnTo>
                    <a:pt x="525" y="6389"/>
                  </a:lnTo>
                  <a:cubicBezTo>
                    <a:pt x="525" y="6460"/>
                    <a:pt x="561" y="6520"/>
                    <a:pt x="644" y="6555"/>
                  </a:cubicBezTo>
                  <a:cubicBezTo>
                    <a:pt x="668" y="6555"/>
                    <a:pt x="882" y="6615"/>
                    <a:pt x="1239" y="6639"/>
                  </a:cubicBezTo>
                  <a:cubicBezTo>
                    <a:pt x="1334" y="7698"/>
                    <a:pt x="1811" y="8663"/>
                    <a:pt x="2608" y="9401"/>
                  </a:cubicBezTo>
                  <a:cubicBezTo>
                    <a:pt x="2918" y="9675"/>
                    <a:pt x="3263" y="9913"/>
                    <a:pt x="3632" y="10115"/>
                  </a:cubicBezTo>
                  <a:lnTo>
                    <a:pt x="2454" y="10211"/>
                  </a:lnTo>
                  <a:cubicBezTo>
                    <a:pt x="2251" y="10234"/>
                    <a:pt x="2085" y="10365"/>
                    <a:pt x="2013" y="10556"/>
                  </a:cubicBezTo>
                  <a:lnTo>
                    <a:pt x="1906" y="10853"/>
                  </a:lnTo>
                  <a:cubicBezTo>
                    <a:pt x="1882" y="10949"/>
                    <a:pt x="1918" y="11032"/>
                    <a:pt x="2013" y="11068"/>
                  </a:cubicBezTo>
                  <a:cubicBezTo>
                    <a:pt x="2025" y="11068"/>
                    <a:pt x="2037" y="11080"/>
                    <a:pt x="2049" y="11080"/>
                  </a:cubicBezTo>
                  <a:cubicBezTo>
                    <a:pt x="2132" y="11080"/>
                    <a:pt x="2192" y="11032"/>
                    <a:pt x="2204" y="10973"/>
                  </a:cubicBezTo>
                  <a:lnTo>
                    <a:pt x="2311" y="10675"/>
                  </a:lnTo>
                  <a:cubicBezTo>
                    <a:pt x="2335" y="10603"/>
                    <a:pt x="2394" y="10556"/>
                    <a:pt x="2477" y="10556"/>
                  </a:cubicBezTo>
                  <a:lnTo>
                    <a:pt x="2597" y="10544"/>
                  </a:lnTo>
                  <a:lnTo>
                    <a:pt x="2597" y="10925"/>
                  </a:lnTo>
                  <a:cubicBezTo>
                    <a:pt x="2597" y="11020"/>
                    <a:pt x="2668" y="11092"/>
                    <a:pt x="2751" y="11092"/>
                  </a:cubicBezTo>
                  <a:cubicBezTo>
                    <a:pt x="2847" y="11092"/>
                    <a:pt x="2918" y="11020"/>
                    <a:pt x="2918" y="10925"/>
                  </a:cubicBezTo>
                  <a:lnTo>
                    <a:pt x="2918" y="10508"/>
                  </a:lnTo>
                  <a:lnTo>
                    <a:pt x="3144" y="10496"/>
                  </a:lnTo>
                  <a:lnTo>
                    <a:pt x="3311" y="10973"/>
                  </a:lnTo>
                  <a:cubicBezTo>
                    <a:pt x="3335" y="11044"/>
                    <a:pt x="3394" y="11080"/>
                    <a:pt x="3454" y="11080"/>
                  </a:cubicBezTo>
                  <a:cubicBezTo>
                    <a:pt x="3466" y="11080"/>
                    <a:pt x="3490" y="11080"/>
                    <a:pt x="3501" y="11056"/>
                  </a:cubicBezTo>
                  <a:cubicBezTo>
                    <a:pt x="3585" y="11032"/>
                    <a:pt x="3632" y="10937"/>
                    <a:pt x="3609" y="10853"/>
                  </a:cubicBezTo>
                  <a:lnTo>
                    <a:pt x="3466" y="10449"/>
                  </a:lnTo>
                  <a:lnTo>
                    <a:pt x="4323" y="10377"/>
                  </a:lnTo>
                  <a:cubicBezTo>
                    <a:pt x="4704" y="10496"/>
                    <a:pt x="5121" y="10556"/>
                    <a:pt x="5525" y="10556"/>
                  </a:cubicBezTo>
                  <a:cubicBezTo>
                    <a:pt x="5942" y="10556"/>
                    <a:pt x="6347" y="10496"/>
                    <a:pt x="6728" y="10377"/>
                  </a:cubicBezTo>
                  <a:lnTo>
                    <a:pt x="7573" y="10449"/>
                  </a:lnTo>
                  <a:lnTo>
                    <a:pt x="7442" y="10853"/>
                  </a:lnTo>
                  <a:cubicBezTo>
                    <a:pt x="7419" y="10937"/>
                    <a:pt x="7454" y="11032"/>
                    <a:pt x="7550" y="11056"/>
                  </a:cubicBezTo>
                  <a:cubicBezTo>
                    <a:pt x="7561" y="11056"/>
                    <a:pt x="7573" y="11080"/>
                    <a:pt x="7597" y="11080"/>
                  </a:cubicBezTo>
                  <a:cubicBezTo>
                    <a:pt x="7669" y="11080"/>
                    <a:pt x="7728" y="11032"/>
                    <a:pt x="7740" y="10973"/>
                  </a:cubicBezTo>
                  <a:lnTo>
                    <a:pt x="7907" y="10496"/>
                  </a:lnTo>
                  <a:lnTo>
                    <a:pt x="8133" y="10508"/>
                  </a:lnTo>
                  <a:lnTo>
                    <a:pt x="8133" y="10925"/>
                  </a:lnTo>
                  <a:cubicBezTo>
                    <a:pt x="8133" y="11020"/>
                    <a:pt x="8204" y="11092"/>
                    <a:pt x="8288" y="11092"/>
                  </a:cubicBezTo>
                  <a:cubicBezTo>
                    <a:pt x="8383" y="11092"/>
                    <a:pt x="8454" y="11020"/>
                    <a:pt x="8454" y="10925"/>
                  </a:cubicBezTo>
                  <a:lnTo>
                    <a:pt x="8454" y="10544"/>
                  </a:lnTo>
                  <a:lnTo>
                    <a:pt x="8573" y="10556"/>
                  </a:lnTo>
                  <a:cubicBezTo>
                    <a:pt x="8645" y="10556"/>
                    <a:pt x="8704" y="10615"/>
                    <a:pt x="8740" y="10675"/>
                  </a:cubicBezTo>
                  <a:lnTo>
                    <a:pt x="8847" y="10973"/>
                  </a:lnTo>
                  <a:cubicBezTo>
                    <a:pt x="8871" y="11044"/>
                    <a:pt x="8931" y="11080"/>
                    <a:pt x="8990" y="11080"/>
                  </a:cubicBezTo>
                  <a:cubicBezTo>
                    <a:pt x="9002" y="11080"/>
                    <a:pt x="9026" y="11080"/>
                    <a:pt x="9038" y="11056"/>
                  </a:cubicBezTo>
                  <a:cubicBezTo>
                    <a:pt x="9121" y="11032"/>
                    <a:pt x="9169" y="10937"/>
                    <a:pt x="9145" y="10853"/>
                  </a:cubicBezTo>
                  <a:lnTo>
                    <a:pt x="9038" y="10556"/>
                  </a:lnTo>
                  <a:cubicBezTo>
                    <a:pt x="8978" y="10365"/>
                    <a:pt x="8800" y="10222"/>
                    <a:pt x="8585" y="10211"/>
                  </a:cubicBezTo>
                  <a:lnTo>
                    <a:pt x="7419" y="10103"/>
                  </a:lnTo>
                  <a:cubicBezTo>
                    <a:pt x="7788" y="9925"/>
                    <a:pt x="8133" y="9687"/>
                    <a:pt x="8443" y="9389"/>
                  </a:cubicBezTo>
                  <a:cubicBezTo>
                    <a:pt x="9216" y="8663"/>
                    <a:pt x="9705" y="7698"/>
                    <a:pt x="9812" y="6639"/>
                  </a:cubicBezTo>
                  <a:cubicBezTo>
                    <a:pt x="10157" y="6615"/>
                    <a:pt x="10371" y="6555"/>
                    <a:pt x="10407" y="6555"/>
                  </a:cubicBezTo>
                  <a:cubicBezTo>
                    <a:pt x="10478" y="6532"/>
                    <a:pt x="10526" y="6460"/>
                    <a:pt x="10526" y="6389"/>
                  </a:cubicBezTo>
                  <a:lnTo>
                    <a:pt x="10526" y="6031"/>
                  </a:lnTo>
                  <a:lnTo>
                    <a:pt x="10883" y="6031"/>
                  </a:lnTo>
                  <a:cubicBezTo>
                    <a:pt x="10967" y="6031"/>
                    <a:pt x="11050" y="5960"/>
                    <a:pt x="11050" y="5865"/>
                  </a:cubicBezTo>
                  <a:cubicBezTo>
                    <a:pt x="11050" y="5174"/>
                    <a:pt x="10538" y="3472"/>
                    <a:pt x="10526" y="3400"/>
                  </a:cubicBezTo>
                  <a:cubicBezTo>
                    <a:pt x="10467" y="2733"/>
                    <a:pt x="10181" y="2102"/>
                    <a:pt x="9693" y="1638"/>
                  </a:cubicBezTo>
                  <a:cubicBezTo>
                    <a:pt x="9943" y="1507"/>
                    <a:pt x="10157" y="1329"/>
                    <a:pt x="10312" y="1126"/>
                  </a:cubicBezTo>
                  <a:cubicBezTo>
                    <a:pt x="10693" y="650"/>
                    <a:pt x="10705" y="174"/>
                    <a:pt x="10705" y="150"/>
                  </a:cubicBezTo>
                  <a:cubicBezTo>
                    <a:pt x="10705" y="90"/>
                    <a:pt x="10669" y="55"/>
                    <a:pt x="10633" y="19"/>
                  </a:cubicBezTo>
                  <a:cubicBezTo>
                    <a:pt x="10609" y="7"/>
                    <a:pt x="10583" y="1"/>
                    <a:pt x="10554" y="1"/>
                  </a:cubicBezTo>
                  <a:cubicBezTo>
                    <a:pt x="10526" y="1"/>
                    <a:pt x="10496" y="7"/>
                    <a:pt x="10467" y="19"/>
                  </a:cubicBezTo>
                  <a:cubicBezTo>
                    <a:pt x="10038" y="233"/>
                    <a:pt x="9455" y="269"/>
                    <a:pt x="8859" y="316"/>
                  </a:cubicBezTo>
                  <a:cubicBezTo>
                    <a:pt x="8466" y="352"/>
                    <a:pt x="8062" y="376"/>
                    <a:pt x="7681" y="436"/>
                  </a:cubicBezTo>
                  <a:cubicBezTo>
                    <a:pt x="7002" y="150"/>
                    <a:pt x="6264" y="7"/>
                    <a:pt x="5525" y="7"/>
                  </a:cubicBezTo>
                  <a:cubicBezTo>
                    <a:pt x="4775" y="7"/>
                    <a:pt x="4049" y="150"/>
                    <a:pt x="3370" y="436"/>
                  </a:cubicBezTo>
                  <a:cubicBezTo>
                    <a:pt x="2978" y="364"/>
                    <a:pt x="2573" y="328"/>
                    <a:pt x="2192" y="316"/>
                  </a:cubicBezTo>
                  <a:cubicBezTo>
                    <a:pt x="1585" y="269"/>
                    <a:pt x="1001" y="245"/>
                    <a:pt x="584" y="19"/>
                  </a:cubicBezTo>
                  <a:cubicBezTo>
                    <a:pt x="561" y="7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4637;p72">
              <a:extLst>
                <a:ext uri="{FF2B5EF4-FFF2-40B4-BE49-F238E27FC236}">
                  <a16:creationId xmlns:a16="http://schemas.microsoft.com/office/drawing/2014/main" id="{349AC4D9-A1DD-43B8-A4D9-DB3C3CE31276}"/>
                </a:ext>
              </a:extLst>
            </p:cNvPr>
            <p:cNvSpPr/>
            <p:nvPr/>
          </p:nvSpPr>
          <p:spPr>
            <a:xfrm>
              <a:off x="1481357" y="2507634"/>
              <a:ext cx="54144" cy="65568"/>
            </a:xfrm>
            <a:custGeom>
              <a:avLst/>
              <a:gdLst/>
              <a:ahLst/>
              <a:cxnLst/>
              <a:rect l="l" t="t" r="r" b="b"/>
              <a:pathLst>
                <a:path w="1692" h="2049" extrusionOk="0">
                  <a:moveTo>
                    <a:pt x="846" y="322"/>
                  </a:moveTo>
                  <a:cubicBezTo>
                    <a:pt x="1144" y="322"/>
                    <a:pt x="1382" y="560"/>
                    <a:pt x="1382" y="858"/>
                  </a:cubicBezTo>
                  <a:lnTo>
                    <a:pt x="1382" y="1191"/>
                  </a:lnTo>
                  <a:cubicBezTo>
                    <a:pt x="1382" y="1489"/>
                    <a:pt x="1144" y="1727"/>
                    <a:pt x="846" y="1727"/>
                  </a:cubicBezTo>
                  <a:cubicBezTo>
                    <a:pt x="549" y="1727"/>
                    <a:pt x="311" y="1489"/>
                    <a:pt x="311" y="1191"/>
                  </a:cubicBezTo>
                  <a:lnTo>
                    <a:pt x="311" y="858"/>
                  </a:lnTo>
                  <a:cubicBezTo>
                    <a:pt x="311" y="560"/>
                    <a:pt x="549" y="322"/>
                    <a:pt x="846" y="322"/>
                  </a:cubicBezTo>
                  <a:close/>
                  <a:moveTo>
                    <a:pt x="846" y="1"/>
                  </a:moveTo>
                  <a:cubicBezTo>
                    <a:pt x="370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82" y="2048"/>
                    <a:pt x="846" y="2048"/>
                  </a:cubicBezTo>
                  <a:cubicBezTo>
                    <a:pt x="1323" y="2048"/>
                    <a:pt x="1692" y="1656"/>
                    <a:pt x="1692" y="1191"/>
                  </a:cubicBezTo>
                  <a:lnTo>
                    <a:pt x="1692" y="858"/>
                  </a:lnTo>
                  <a:cubicBezTo>
                    <a:pt x="1692" y="382"/>
                    <a:pt x="1323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4638;p72">
              <a:extLst>
                <a:ext uri="{FF2B5EF4-FFF2-40B4-BE49-F238E27FC236}">
                  <a16:creationId xmlns:a16="http://schemas.microsoft.com/office/drawing/2014/main" id="{410D45E8-1815-40BA-A213-39798E734758}"/>
                </a:ext>
              </a:extLst>
            </p:cNvPr>
            <p:cNvSpPr/>
            <p:nvPr/>
          </p:nvSpPr>
          <p:spPr>
            <a:xfrm>
              <a:off x="1625389" y="2507634"/>
              <a:ext cx="54528" cy="65568"/>
            </a:xfrm>
            <a:custGeom>
              <a:avLst/>
              <a:gdLst/>
              <a:ahLst/>
              <a:cxnLst/>
              <a:rect l="l" t="t" r="r" b="b"/>
              <a:pathLst>
                <a:path w="1704" h="2049" extrusionOk="0">
                  <a:moveTo>
                    <a:pt x="834" y="322"/>
                  </a:moveTo>
                  <a:cubicBezTo>
                    <a:pt x="1132" y="322"/>
                    <a:pt x="1370" y="560"/>
                    <a:pt x="1370" y="858"/>
                  </a:cubicBezTo>
                  <a:lnTo>
                    <a:pt x="1370" y="1191"/>
                  </a:lnTo>
                  <a:cubicBezTo>
                    <a:pt x="1370" y="1489"/>
                    <a:pt x="1132" y="1727"/>
                    <a:pt x="834" y="1727"/>
                  </a:cubicBezTo>
                  <a:cubicBezTo>
                    <a:pt x="536" y="1727"/>
                    <a:pt x="298" y="1489"/>
                    <a:pt x="298" y="1191"/>
                  </a:cubicBezTo>
                  <a:lnTo>
                    <a:pt x="298" y="858"/>
                  </a:lnTo>
                  <a:cubicBezTo>
                    <a:pt x="298" y="560"/>
                    <a:pt x="536" y="322"/>
                    <a:pt x="834" y="322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93" y="2048"/>
                    <a:pt x="858" y="2048"/>
                  </a:cubicBezTo>
                  <a:cubicBezTo>
                    <a:pt x="1334" y="2048"/>
                    <a:pt x="1703" y="1656"/>
                    <a:pt x="1703" y="1191"/>
                  </a:cubicBezTo>
                  <a:lnTo>
                    <a:pt x="1703" y="858"/>
                  </a:lnTo>
                  <a:cubicBezTo>
                    <a:pt x="1703" y="382"/>
                    <a:pt x="1310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639;p72">
              <a:extLst>
                <a:ext uri="{FF2B5EF4-FFF2-40B4-BE49-F238E27FC236}">
                  <a16:creationId xmlns:a16="http://schemas.microsoft.com/office/drawing/2014/main" id="{6BFCE525-3ACE-482A-BF42-87AF6116477A}"/>
                </a:ext>
              </a:extLst>
            </p:cNvPr>
            <p:cNvSpPr/>
            <p:nvPr/>
          </p:nvSpPr>
          <p:spPr>
            <a:xfrm>
              <a:off x="1503085" y="2529746"/>
              <a:ext cx="10688" cy="21344"/>
            </a:xfrm>
            <a:custGeom>
              <a:avLst/>
              <a:gdLst/>
              <a:ahLst/>
              <a:cxnLst/>
              <a:rect l="l" t="t" r="r" b="b"/>
              <a:pathLst>
                <a:path w="334" h="66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5"/>
                    <a:pt x="72" y="667"/>
                    <a:pt x="167" y="667"/>
                  </a:cubicBezTo>
                  <a:cubicBezTo>
                    <a:pt x="251" y="667"/>
                    <a:pt x="334" y="595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640;p72">
              <a:extLst>
                <a:ext uri="{FF2B5EF4-FFF2-40B4-BE49-F238E27FC236}">
                  <a16:creationId xmlns:a16="http://schemas.microsoft.com/office/drawing/2014/main" id="{04260C76-1F46-4465-80BD-F06F4755B2BB}"/>
                </a:ext>
              </a:extLst>
            </p:cNvPr>
            <p:cNvSpPr/>
            <p:nvPr/>
          </p:nvSpPr>
          <p:spPr>
            <a:xfrm>
              <a:off x="1647501" y="2529746"/>
              <a:ext cx="10304" cy="21344"/>
            </a:xfrm>
            <a:custGeom>
              <a:avLst/>
              <a:gdLst/>
              <a:ahLst/>
              <a:cxnLst/>
              <a:rect l="l" t="t" r="r" b="b"/>
              <a:pathLst>
                <a:path w="322" h="66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00"/>
                  </a:lnTo>
                  <a:cubicBezTo>
                    <a:pt x="0" y="595"/>
                    <a:pt x="72" y="667"/>
                    <a:pt x="167" y="667"/>
                  </a:cubicBezTo>
                  <a:cubicBezTo>
                    <a:pt x="250" y="667"/>
                    <a:pt x="322" y="595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4651;p72">
            <a:extLst>
              <a:ext uri="{FF2B5EF4-FFF2-40B4-BE49-F238E27FC236}">
                <a16:creationId xmlns:a16="http://schemas.microsoft.com/office/drawing/2014/main" id="{73001D32-C45B-4C74-B511-27955FE8A39A}"/>
              </a:ext>
            </a:extLst>
          </p:cNvPr>
          <p:cNvGrpSpPr/>
          <p:nvPr/>
        </p:nvGrpSpPr>
        <p:grpSpPr>
          <a:xfrm>
            <a:off x="7687237" y="4230164"/>
            <a:ext cx="355104" cy="259584"/>
            <a:chOff x="4150669" y="2466770"/>
            <a:chExt cx="355104" cy="259584"/>
          </a:xfrm>
        </p:grpSpPr>
        <p:sp>
          <p:nvSpPr>
            <p:cNvPr id="169" name="Google Shape;14652;p72">
              <a:extLst>
                <a:ext uri="{FF2B5EF4-FFF2-40B4-BE49-F238E27FC236}">
                  <a16:creationId xmlns:a16="http://schemas.microsoft.com/office/drawing/2014/main" id="{B6ED823C-BFD4-46AE-90F8-ADAF9B1961FD}"/>
                </a:ext>
              </a:extLst>
            </p:cNvPr>
            <p:cNvSpPr/>
            <p:nvPr/>
          </p:nvSpPr>
          <p:spPr>
            <a:xfrm>
              <a:off x="4150669" y="2466770"/>
              <a:ext cx="355104" cy="259584"/>
            </a:xfrm>
            <a:custGeom>
              <a:avLst/>
              <a:gdLst/>
              <a:ahLst/>
              <a:cxnLst/>
              <a:rect l="l" t="t" r="r" b="b"/>
              <a:pathLst>
                <a:path w="11097" h="8112" extrusionOk="0">
                  <a:moveTo>
                    <a:pt x="4060" y="349"/>
                  </a:moveTo>
                  <a:cubicBezTo>
                    <a:pt x="5489" y="718"/>
                    <a:pt x="6632" y="1504"/>
                    <a:pt x="7382" y="2266"/>
                  </a:cubicBezTo>
                  <a:cubicBezTo>
                    <a:pt x="6965" y="2051"/>
                    <a:pt x="6560" y="1897"/>
                    <a:pt x="6263" y="1766"/>
                  </a:cubicBezTo>
                  <a:cubicBezTo>
                    <a:pt x="5322" y="1420"/>
                    <a:pt x="4298" y="1170"/>
                    <a:pt x="3560" y="1123"/>
                  </a:cubicBezTo>
                  <a:lnTo>
                    <a:pt x="4060" y="349"/>
                  </a:lnTo>
                  <a:close/>
                  <a:moveTo>
                    <a:pt x="3322" y="1397"/>
                  </a:moveTo>
                  <a:cubicBezTo>
                    <a:pt x="4036" y="1409"/>
                    <a:pt x="5144" y="1647"/>
                    <a:pt x="6144" y="2040"/>
                  </a:cubicBezTo>
                  <a:cubicBezTo>
                    <a:pt x="7370" y="2504"/>
                    <a:pt x="8275" y="3052"/>
                    <a:pt x="8704" y="3635"/>
                  </a:cubicBezTo>
                  <a:cubicBezTo>
                    <a:pt x="8737" y="3676"/>
                    <a:pt x="8783" y="3697"/>
                    <a:pt x="8829" y="3697"/>
                  </a:cubicBezTo>
                  <a:cubicBezTo>
                    <a:pt x="8864" y="3697"/>
                    <a:pt x="8899" y="3685"/>
                    <a:pt x="8930" y="3659"/>
                  </a:cubicBezTo>
                  <a:cubicBezTo>
                    <a:pt x="9001" y="3599"/>
                    <a:pt x="9013" y="3516"/>
                    <a:pt x="8954" y="3433"/>
                  </a:cubicBezTo>
                  <a:cubicBezTo>
                    <a:pt x="8930" y="3397"/>
                    <a:pt x="8882" y="3349"/>
                    <a:pt x="8858" y="3314"/>
                  </a:cubicBezTo>
                  <a:cubicBezTo>
                    <a:pt x="9668" y="3004"/>
                    <a:pt x="10240" y="2480"/>
                    <a:pt x="10597" y="2087"/>
                  </a:cubicBezTo>
                  <a:lnTo>
                    <a:pt x="10597" y="2087"/>
                  </a:lnTo>
                  <a:lnTo>
                    <a:pt x="10251" y="3956"/>
                  </a:lnTo>
                  <a:cubicBezTo>
                    <a:pt x="10204" y="4230"/>
                    <a:pt x="10204" y="4504"/>
                    <a:pt x="10251" y="4778"/>
                  </a:cubicBezTo>
                  <a:lnTo>
                    <a:pt x="10597" y="6647"/>
                  </a:lnTo>
                  <a:cubicBezTo>
                    <a:pt x="10251" y="6266"/>
                    <a:pt x="9692" y="5742"/>
                    <a:pt x="8870" y="5433"/>
                  </a:cubicBezTo>
                  <a:cubicBezTo>
                    <a:pt x="9132" y="5123"/>
                    <a:pt x="9335" y="4766"/>
                    <a:pt x="9335" y="4373"/>
                  </a:cubicBezTo>
                  <a:cubicBezTo>
                    <a:pt x="9335" y="4302"/>
                    <a:pt x="9311" y="4207"/>
                    <a:pt x="9299" y="4135"/>
                  </a:cubicBezTo>
                  <a:cubicBezTo>
                    <a:pt x="9288" y="4059"/>
                    <a:pt x="9207" y="4003"/>
                    <a:pt x="9130" y="4003"/>
                  </a:cubicBezTo>
                  <a:cubicBezTo>
                    <a:pt x="9123" y="4003"/>
                    <a:pt x="9116" y="4003"/>
                    <a:pt x="9108" y="4004"/>
                  </a:cubicBezTo>
                  <a:cubicBezTo>
                    <a:pt x="9013" y="4016"/>
                    <a:pt x="8954" y="4111"/>
                    <a:pt x="8977" y="4195"/>
                  </a:cubicBezTo>
                  <a:cubicBezTo>
                    <a:pt x="8989" y="4254"/>
                    <a:pt x="8989" y="4314"/>
                    <a:pt x="8989" y="4373"/>
                  </a:cubicBezTo>
                  <a:cubicBezTo>
                    <a:pt x="8989" y="4730"/>
                    <a:pt x="8775" y="5099"/>
                    <a:pt x="8358" y="5469"/>
                  </a:cubicBezTo>
                  <a:cubicBezTo>
                    <a:pt x="7989" y="5802"/>
                    <a:pt x="7442" y="6135"/>
                    <a:pt x="6787" y="6433"/>
                  </a:cubicBezTo>
                  <a:cubicBezTo>
                    <a:pt x="5620" y="6957"/>
                    <a:pt x="4215" y="7302"/>
                    <a:pt x="3322" y="7326"/>
                  </a:cubicBezTo>
                  <a:cubicBezTo>
                    <a:pt x="4155" y="6576"/>
                    <a:pt x="4644" y="5492"/>
                    <a:pt x="4644" y="4361"/>
                  </a:cubicBezTo>
                  <a:cubicBezTo>
                    <a:pt x="4644" y="4004"/>
                    <a:pt x="4596" y="3647"/>
                    <a:pt x="4513" y="3302"/>
                  </a:cubicBezTo>
                  <a:cubicBezTo>
                    <a:pt x="4481" y="3227"/>
                    <a:pt x="4410" y="3181"/>
                    <a:pt x="4336" y="3181"/>
                  </a:cubicBezTo>
                  <a:cubicBezTo>
                    <a:pt x="4327" y="3181"/>
                    <a:pt x="4319" y="3181"/>
                    <a:pt x="4310" y="3183"/>
                  </a:cubicBezTo>
                  <a:cubicBezTo>
                    <a:pt x="4227" y="3218"/>
                    <a:pt x="4179" y="3302"/>
                    <a:pt x="4191" y="3385"/>
                  </a:cubicBezTo>
                  <a:cubicBezTo>
                    <a:pt x="4286" y="3695"/>
                    <a:pt x="4334" y="4016"/>
                    <a:pt x="4334" y="4349"/>
                  </a:cubicBezTo>
                  <a:cubicBezTo>
                    <a:pt x="4334" y="5504"/>
                    <a:pt x="3774" y="6600"/>
                    <a:pt x="2858" y="7278"/>
                  </a:cubicBezTo>
                  <a:cubicBezTo>
                    <a:pt x="2096" y="7183"/>
                    <a:pt x="1512" y="6862"/>
                    <a:pt x="1096" y="6290"/>
                  </a:cubicBezTo>
                  <a:cubicBezTo>
                    <a:pt x="857" y="5957"/>
                    <a:pt x="738" y="5623"/>
                    <a:pt x="679" y="5433"/>
                  </a:cubicBezTo>
                  <a:cubicBezTo>
                    <a:pt x="1072" y="5338"/>
                    <a:pt x="1500" y="5099"/>
                    <a:pt x="1727" y="4718"/>
                  </a:cubicBezTo>
                  <a:cubicBezTo>
                    <a:pt x="1750" y="4718"/>
                    <a:pt x="1786" y="4707"/>
                    <a:pt x="1810" y="4707"/>
                  </a:cubicBezTo>
                  <a:cubicBezTo>
                    <a:pt x="1905" y="4683"/>
                    <a:pt x="1965" y="4599"/>
                    <a:pt x="1953" y="4504"/>
                  </a:cubicBezTo>
                  <a:cubicBezTo>
                    <a:pt x="1931" y="4428"/>
                    <a:pt x="1859" y="4372"/>
                    <a:pt x="1775" y="4372"/>
                  </a:cubicBezTo>
                  <a:cubicBezTo>
                    <a:pt x="1767" y="4372"/>
                    <a:pt x="1759" y="4372"/>
                    <a:pt x="1750" y="4373"/>
                  </a:cubicBezTo>
                  <a:cubicBezTo>
                    <a:pt x="1571" y="4402"/>
                    <a:pt x="1406" y="4413"/>
                    <a:pt x="1255" y="4413"/>
                  </a:cubicBezTo>
                  <a:cubicBezTo>
                    <a:pt x="775" y="4413"/>
                    <a:pt x="446" y="4297"/>
                    <a:pt x="310" y="4242"/>
                  </a:cubicBezTo>
                  <a:cubicBezTo>
                    <a:pt x="357" y="2802"/>
                    <a:pt x="1441" y="1611"/>
                    <a:pt x="2846" y="1409"/>
                  </a:cubicBezTo>
                  <a:cubicBezTo>
                    <a:pt x="3036" y="1551"/>
                    <a:pt x="3203" y="1706"/>
                    <a:pt x="3358" y="1885"/>
                  </a:cubicBezTo>
                  <a:cubicBezTo>
                    <a:pt x="3393" y="1921"/>
                    <a:pt x="3441" y="1944"/>
                    <a:pt x="3477" y="1944"/>
                  </a:cubicBezTo>
                  <a:cubicBezTo>
                    <a:pt x="3524" y="1944"/>
                    <a:pt x="3560" y="1932"/>
                    <a:pt x="3584" y="1909"/>
                  </a:cubicBezTo>
                  <a:cubicBezTo>
                    <a:pt x="3643" y="1849"/>
                    <a:pt x="3655" y="1742"/>
                    <a:pt x="3596" y="1682"/>
                  </a:cubicBezTo>
                  <a:cubicBezTo>
                    <a:pt x="3512" y="1575"/>
                    <a:pt x="3417" y="1492"/>
                    <a:pt x="3322" y="1397"/>
                  </a:cubicBezTo>
                  <a:close/>
                  <a:moveTo>
                    <a:pt x="6489" y="6933"/>
                  </a:moveTo>
                  <a:cubicBezTo>
                    <a:pt x="6489" y="7278"/>
                    <a:pt x="6608" y="7576"/>
                    <a:pt x="6691" y="7766"/>
                  </a:cubicBezTo>
                  <a:cubicBezTo>
                    <a:pt x="6546" y="7784"/>
                    <a:pt x="6400" y="7792"/>
                    <a:pt x="6256" y="7792"/>
                  </a:cubicBezTo>
                  <a:cubicBezTo>
                    <a:pt x="5624" y="7792"/>
                    <a:pt x="5025" y="7640"/>
                    <a:pt x="4608" y="7505"/>
                  </a:cubicBezTo>
                  <a:cubicBezTo>
                    <a:pt x="5227" y="7374"/>
                    <a:pt x="5882" y="7171"/>
                    <a:pt x="6489" y="6933"/>
                  </a:cubicBezTo>
                  <a:close/>
                  <a:moveTo>
                    <a:pt x="4030" y="1"/>
                  </a:moveTo>
                  <a:cubicBezTo>
                    <a:pt x="3977" y="1"/>
                    <a:pt x="3921" y="25"/>
                    <a:pt x="3882" y="75"/>
                  </a:cubicBezTo>
                  <a:lnTo>
                    <a:pt x="3203" y="1123"/>
                  </a:lnTo>
                  <a:cubicBezTo>
                    <a:pt x="1429" y="1159"/>
                    <a:pt x="0" y="2623"/>
                    <a:pt x="0" y="4397"/>
                  </a:cubicBezTo>
                  <a:cubicBezTo>
                    <a:pt x="0" y="4457"/>
                    <a:pt x="24" y="4492"/>
                    <a:pt x="72" y="4528"/>
                  </a:cubicBezTo>
                  <a:cubicBezTo>
                    <a:pt x="83" y="4540"/>
                    <a:pt x="524" y="4790"/>
                    <a:pt x="1250" y="4790"/>
                  </a:cubicBezTo>
                  <a:lnTo>
                    <a:pt x="1274" y="4790"/>
                  </a:lnTo>
                  <a:cubicBezTo>
                    <a:pt x="1060" y="5016"/>
                    <a:pt x="726" y="5147"/>
                    <a:pt x="464" y="5183"/>
                  </a:cubicBezTo>
                  <a:cubicBezTo>
                    <a:pt x="417" y="5183"/>
                    <a:pt x="369" y="5207"/>
                    <a:pt x="357" y="5242"/>
                  </a:cubicBezTo>
                  <a:cubicBezTo>
                    <a:pt x="322" y="5266"/>
                    <a:pt x="310" y="5314"/>
                    <a:pt x="322" y="5361"/>
                  </a:cubicBezTo>
                  <a:cubicBezTo>
                    <a:pt x="322" y="5385"/>
                    <a:pt x="417" y="5945"/>
                    <a:pt x="834" y="6516"/>
                  </a:cubicBezTo>
                  <a:cubicBezTo>
                    <a:pt x="1203" y="7040"/>
                    <a:pt x="1953" y="7671"/>
                    <a:pt x="3286" y="7671"/>
                  </a:cubicBezTo>
                  <a:cubicBezTo>
                    <a:pt x="3512" y="7671"/>
                    <a:pt x="3751" y="7647"/>
                    <a:pt x="4013" y="7612"/>
                  </a:cubicBezTo>
                  <a:cubicBezTo>
                    <a:pt x="4203" y="7695"/>
                    <a:pt x="5179" y="8112"/>
                    <a:pt x="6251" y="8112"/>
                  </a:cubicBezTo>
                  <a:cubicBezTo>
                    <a:pt x="6489" y="8112"/>
                    <a:pt x="6739" y="8100"/>
                    <a:pt x="6977" y="8040"/>
                  </a:cubicBezTo>
                  <a:cubicBezTo>
                    <a:pt x="7025" y="8028"/>
                    <a:pt x="7072" y="7993"/>
                    <a:pt x="7096" y="7945"/>
                  </a:cubicBezTo>
                  <a:cubicBezTo>
                    <a:pt x="7108" y="7909"/>
                    <a:pt x="7108" y="7850"/>
                    <a:pt x="7084" y="7802"/>
                  </a:cubicBezTo>
                  <a:cubicBezTo>
                    <a:pt x="7084" y="7802"/>
                    <a:pt x="6787" y="7314"/>
                    <a:pt x="6822" y="6790"/>
                  </a:cubicBezTo>
                  <a:cubicBezTo>
                    <a:pt x="6870" y="6778"/>
                    <a:pt x="6906" y="6754"/>
                    <a:pt x="6941" y="6743"/>
                  </a:cubicBezTo>
                  <a:cubicBezTo>
                    <a:pt x="7442" y="6516"/>
                    <a:pt x="8120" y="6159"/>
                    <a:pt x="8632" y="5707"/>
                  </a:cubicBezTo>
                  <a:cubicBezTo>
                    <a:pt x="10073" y="6183"/>
                    <a:pt x="10751" y="7433"/>
                    <a:pt x="10775" y="7445"/>
                  </a:cubicBezTo>
                  <a:cubicBezTo>
                    <a:pt x="10799" y="7505"/>
                    <a:pt x="10859" y="7528"/>
                    <a:pt x="10918" y="7528"/>
                  </a:cubicBezTo>
                  <a:cubicBezTo>
                    <a:pt x="10930" y="7528"/>
                    <a:pt x="10954" y="7528"/>
                    <a:pt x="10978" y="7516"/>
                  </a:cubicBezTo>
                  <a:cubicBezTo>
                    <a:pt x="11049" y="7493"/>
                    <a:pt x="11097" y="7409"/>
                    <a:pt x="11085" y="7338"/>
                  </a:cubicBezTo>
                  <a:lnTo>
                    <a:pt x="10597" y="4754"/>
                  </a:lnTo>
                  <a:cubicBezTo>
                    <a:pt x="10561" y="4516"/>
                    <a:pt x="10561" y="4278"/>
                    <a:pt x="10597" y="4040"/>
                  </a:cubicBezTo>
                  <a:lnTo>
                    <a:pt x="11061" y="1444"/>
                  </a:lnTo>
                  <a:cubicBezTo>
                    <a:pt x="11073" y="1373"/>
                    <a:pt x="11025" y="1301"/>
                    <a:pt x="10954" y="1266"/>
                  </a:cubicBezTo>
                  <a:cubicBezTo>
                    <a:pt x="10936" y="1260"/>
                    <a:pt x="10917" y="1257"/>
                    <a:pt x="10897" y="1257"/>
                  </a:cubicBezTo>
                  <a:cubicBezTo>
                    <a:pt x="10839" y="1257"/>
                    <a:pt x="10781" y="1284"/>
                    <a:pt x="10763" y="1337"/>
                  </a:cubicBezTo>
                  <a:cubicBezTo>
                    <a:pt x="10763" y="1361"/>
                    <a:pt x="10073" y="2611"/>
                    <a:pt x="8632" y="3087"/>
                  </a:cubicBezTo>
                  <a:cubicBezTo>
                    <a:pt x="8525" y="2980"/>
                    <a:pt x="8406" y="2885"/>
                    <a:pt x="8287" y="2802"/>
                  </a:cubicBezTo>
                  <a:cubicBezTo>
                    <a:pt x="8120" y="2563"/>
                    <a:pt x="7644" y="1956"/>
                    <a:pt x="6834" y="1325"/>
                  </a:cubicBezTo>
                  <a:cubicBezTo>
                    <a:pt x="6001" y="682"/>
                    <a:pt x="5060" y="242"/>
                    <a:pt x="4060" y="4"/>
                  </a:cubicBezTo>
                  <a:cubicBezTo>
                    <a:pt x="4050" y="2"/>
                    <a:pt x="4040" y="1"/>
                    <a:pt x="40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653;p72">
              <a:extLst>
                <a:ext uri="{FF2B5EF4-FFF2-40B4-BE49-F238E27FC236}">
                  <a16:creationId xmlns:a16="http://schemas.microsoft.com/office/drawing/2014/main" id="{3DBEF5E0-BD68-4CE9-9A28-05CE29960578}"/>
                </a:ext>
              </a:extLst>
            </p:cNvPr>
            <p:cNvSpPr/>
            <p:nvPr/>
          </p:nvSpPr>
          <p:spPr>
            <a:xfrm>
              <a:off x="4270285" y="2538098"/>
              <a:ext cx="17184" cy="19872"/>
            </a:xfrm>
            <a:custGeom>
              <a:avLst/>
              <a:gdLst/>
              <a:ahLst/>
              <a:cxnLst/>
              <a:rect l="l" t="t" r="r" b="b"/>
              <a:pathLst>
                <a:path w="537" h="621" extrusionOk="0">
                  <a:moveTo>
                    <a:pt x="184" y="1"/>
                  </a:moveTo>
                  <a:cubicBezTo>
                    <a:pt x="155" y="1"/>
                    <a:pt x="125" y="9"/>
                    <a:pt x="96" y="25"/>
                  </a:cubicBezTo>
                  <a:cubicBezTo>
                    <a:pt x="25" y="61"/>
                    <a:pt x="1" y="168"/>
                    <a:pt x="36" y="239"/>
                  </a:cubicBezTo>
                  <a:cubicBezTo>
                    <a:pt x="96" y="334"/>
                    <a:pt x="144" y="418"/>
                    <a:pt x="191" y="525"/>
                  </a:cubicBezTo>
                  <a:cubicBezTo>
                    <a:pt x="215" y="584"/>
                    <a:pt x="275" y="620"/>
                    <a:pt x="334" y="620"/>
                  </a:cubicBezTo>
                  <a:cubicBezTo>
                    <a:pt x="370" y="620"/>
                    <a:pt x="382" y="620"/>
                    <a:pt x="417" y="596"/>
                  </a:cubicBezTo>
                  <a:cubicBezTo>
                    <a:pt x="489" y="561"/>
                    <a:pt x="536" y="454"/>
                    <a:pt x="489" y="382"/>
                  </a:cubicBezTo>
                  <a:cubicBezTo>
                    <a:pt x="441" y="275"/>
                    <a:pt x="382" y="168"/>
                    <a:pt x="322" y="84"/>
                  </a:cubicBezTo>
                  <a:cubicBezTo>
                    <a:pt x="291" y="30"/>
                    <a:pt x="239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4654;p72">
              <a:extLst>
                <a:ext uri="{FF2B5EF4-FFF2-40B4-BE49-F238E27FC236}">
                  <a16:creationId xmlns:a16="http://schemas.microsoft.com/office/drawing/2014/main" id="{25602520-8BC1-4978-BD87-56E40A5D0C78}"/>
                </a:ext>
              </a:extLst>
            </p:cNvPr>
            <p:cNvSpPr/>
            <p:nvPr/>
          </p:nvSpPr>
          <p:spPr>
            <a:xfrm>
              <a:off x="4183437" y="2557170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00" y="334"/>
                  </a:moveTo>
                  <a:cubicBezTo>
                    <a:pt x="607" y="334"/>
                    <a:pt x="691" y="417"/>
                    <a:pt x="691" y="512"/>
                  </a:cubicBezTo>
                  <a:lnTo>
                    <a:pt x="691" y="691"/>
                  </a:lnTo>
                  <a:cubicBezTo>
                    <a:pt x="691" y="798"/>
                    <a:pt x="595" y="870"/>
                    <a:pt x="500" y="870"/>
                  </a:cubicBezTo>
                  <a:cubicBezTo>
                    <a:pt x="405" y="870"/>
                    <a:pt x="322" y="774"/>
                    <a:pt x="322" y="691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0" y="334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lnTo>
                    <a:pt x="0" y="691"/>
                  </a:lnTo>
                  <a:cubicBezTo>
                    <a:pt x="0" y="965"/>
                    <a:pt x="226" y="1191"/>
                    <a:pt x="512" y="1191"/>
                  </a:cubicBezTo>
                  <a:cubicBezTo>
                    <a:pt x="786" y="1191"/>
                    <a:pt x="1012" y="965"/>
                    <a:pt x="1012" y="691"/>
                  </a:cubicBezTo>
                  <a:lnTo>
                    <a:pt x="1012" y="512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655;p72">
              <a:extLst>
                <a:ext uri="{FF2B5EF4-FFF2-40B4-BE49-F238E27FC236}">
                  <a16:creationId xmlns:a16="http://schemas.microsoft.com/office/drawing/2014/main" id="{71995D7B-644F-41FC-B2AF-5D75D1DAB511}"/>
                </a:ext>
              </a:extLst>
            </p:cNvPr>
            <p:cNvSpPr/>
            <p:nvPr/>
          </p:nvSpPr>
          <p:spPr>
            <a:xfrm>
              <a:off x="4309901" y="2589490"/>
              <a:ext cx="82720" cy="60672"/>
            </a:xfrm>
            <a:custGeom>
              <a:avLst/>
              <a:gdLst/>
              <a:ahLst/>
              <a:cxnLst/>
              <a:rect l="l" t="t" r="r" b="b"/>
              <a:pathLst>
                <a:path w="2585" h="1896" extrusionOk="0">
                  <a:moveTo>
                    <a:pt x="1005" y="1"/>
                  </a:moveTo>
                  <a:cubicBezTo>
                    <a:pt x="911" y="1"/>
                    <a:pt x="851" y="2"/>
                    <a:pt x="846" y="2"/>
                  </a:cubicBezTo>
                  <a:cubicBezTo>
                    <a:pt x="751" y="2"/>
                    <a:pt x="680" y="86"/>
                    <a:pt x="680" y="169"/>
                  </a:cubicBezTo>
                  <a:cubicBezTo>
                    <a:pt x="680" y="264"/>
                    <a:pt x="751" y="336"/>
                    <a:pt x="846" y="336"/>
                  </a:cubicBezTo>
                  <a:cubicBezTo>
                    <a:pt x="899" y="335"/>
                    <a:pt x="953" y="334"/>
                    <a:pt x="1006" y="334"/>
                  </a:cubicBezTo>
                  <a:cubicBezTo>
                    <a:pt x="1570" y="334"/>
                    <a:pt x="2108" y="391"/>
                    <a:pt x="2227" y="467"/>
                  </a:cubicBezTo>
                  <a:cubicBezTo>
                    <a:pt x="2204" y="514"/>
                    <a:pt x="2180" y="633"/>
                    <a:pt x="2120" y="764"/>
                  </a:cubicBezTo>
                  <a:lnTo>
                    <a:pt x="1465" y="657"/>
                  </a:lnTo>
                  <a:cubicBezTo>
                    <a:pt x="1457" y="656"/>
                    <a:pt x="1449" y="656"/>
                    <a:pt x="1441" y="656"/>
                  </a:cubicBezTo>
                  <a:cubicBezTo>
                    <a:pt x="1357" y="656"/>
                    <a:pt x="1287" y="713"/>
                    <a:pt x="1287" y="800"/>
                  </a:cubicBezTo>
                  <a:cubicBezTo>
                    <a:pt x="1275" y="883"/>
                    <a:pt x="1334" y="979"/>
                    <a:pt x="1418" y="979"/>
                  </a:cubicBezTo>
                  <a:lnTo>
                    <a:pt x="1954" y="1062"/>
                  </a:lnTo>
                  <a:cubicBezTo>
                    <a:pt x="1763" y="1372"/>
                    <a:pt x="1584" y="1550"/>
                    <a:pt x="1489" y="1574"/>
                  </a:cubicBezTo>
                  <a:cubicBezTo>
                    <a:pt x="1476" y="1578"/>
                    <a:pt x="1462" y="1580"/>
                    <a:pt x="1445" y="1580"/>
                  </a:cubicBezTo>
                  <a:cubicBezTo>
                    <a:pt x="1220" y="1580"/>
                    <a:pt x="687" y="1209"/>
                    <a:pt x="299" y="776"/>
                  </a:cubicBezTo>
                  <a:cubicBezTo>
                    <a:pt x="267" y="739"/>
                    <a:pt x="227" y="721"/>
                    <a:pt x="186" y="721"/>
                  </a:cubicBezTo>
                  <a:cubicBezTo>
                    <a:pt x="149" y="721"/>
                    <a:pt x="113" y="736"/>
                    <a:pt x="84" y="764"/>
                  </a:cubicBezTo>
                  <a:cubicBezTo>
                    <a:pt x="25" y="824"/>
                    <a:pt x="1" y="931"/>
                    <a:pt x="60" y="991"/>
                  </a:cubicBezTo>
                  <a:cubicBezTo>
                    <a:pt x="275" y="1205"/>
                    <a:pt x="537" y="1455"/>
                    <a:pt x="775" y="1634"/>
                  </a:cubicBezTo>
                  <a:cubicBezTo>
                    <a:pt x="1049" y="1800"/>
                    <a:pt x="1275" y="1896"/>
                    <a:pt x="1454" y="1896"/>
                  </a:cubicBezTo>
                  <a:cubicBezTo>
                    <a:pt x="1489" y="1896"/>
                    <a:pt x="1549" y="1896"/>
                    <a:pt x="1596" y="1884"/>
                  </a:cubicBezTo>
                  <a:cubicBezTo>
                    <a:pt x="1751" y="1836"/>
                    <a:pt x="1930" y="1669"/>
                    <a:pt x="2108" y="1407"/>
                  </a:cubicBezTo>
                  <a:cubicBezTo>
                    <a:pt x="2251" y="1193"/>
                    <a:pt x="2382" y="943"/>
                    <a:pt x="2477" y="741"/>
                  </a:cubicBezTo>
                  <a:cubicBezTo>
                    <a:pt x="2573" y="526"/>
                    <a:pt x="2585" y="395"/>
                    <a:pt x="2537" y="300"/>
                  </a:cubicBezTo>
                  <a:cubicBezTo>
                    <a:pt x="2454" y="145"/>
                    <a:pt x="2180" y="50"/>
                    <a:pt x="1584" y="26"/>
                  </a:cubicBezTo>
                  <a:cubicBezTo>
                    <a:pt x="1363" y="5"/>
                    <a:pt x="1146" y="1"/>
                    <a:pt x="10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4660;p72">
            <a:extLst>
              <a:ext uri="{FF2B5EF4-FFF2-40B4-BE49-F238E27FC236}">
                <a16:creationId xmlns:a16="http://schemas.microsoft.com/office/drawing/2014/main" id="{8BC9E335-09A8-4B2A-B7DD-AEA26771467D}"/>
              </a:ext>
            </a:extLst>
          </p:cNvPr>
          <p:cNvSpPr/>
          <p:nvPr/>
        </p:nvSpPr>
        <p:spPr>
          <a:xfrm>
            <a:off x="258373" y="4230164"/>
            <a:ext cx="355520" cy="315776"/>
          </a:xfrm>
          <a:custGeom>
            <a:avLst/>
            <a:gdLst/>
            <a:ahLst/>
            <a:cxnLst/>
            <a:rect l="l" t="t" r="r" b="b"/>
            <a:pathLst>
              <a:path w="11110" h="9868" extrusionOk="0">
                <a:moveTo>
                  <a:pt x="3096" y="1307"/>
                </a:moveTo>
                <a:cubicBezTo>
                  <a:pt x="3144" y="1367"/>
                  <a:pt x="3191" y="1426"/>
                  <a:pt x="3263" y="1474"/>
                </a:cubicBezTo>
                <a:cubicBezTo>
                  <a:pt x="3334" y="1521"/>
                  <a:pt x="3430" y="1533"/>
                  <a:pt x="3525" y="1533"/>
                </a:cubicBezTo>
                <a:cubicBezTo>
                  <a:pt x="3668" y="1533"/>
                  <a:pt x="3811" y="1498"/>
                  <a:pt x="3989" y="1426"/>
                </a:cubicBezTo>
                <a:lnTo>
                  <a:pt x="3989" y="1426"/>
                </a:lnTo>
                <a:cubicBezTo>
                  <a:pt x="3739" y="2319"/>
                  <a:pt x="2834" y="2914"/>
                  <a:pt x="2441" y="3129"/>
                </a:cubicBezTo>
                <a:cubicBezTo>
                  <a:pt x="2453" y="2950"/>
                  <a:pt x="2477" y="2748"/>
                  <a:pt x="2501" y="2557"/>
                </a:cubicBezTo>
                <a:cubicBezTo>
                  <a:pt x="2596" y="2117"/>
                  <a:pt x="2810" y="1676"/>
                  <a:pt x="3096" y="1307"/>
                </a:cubicBezTo>
                <a:close/>
                <a:moveTo>
                  <a:pt x="7930" y="1307"/>
                </a:moveTo>
                <a:cubicBezTo>
                  <a:pt x="8228" y="1676"/>
                  <a:pt x="8442" y="2129"/>
                  <a:pt x="8525" y="2557"/>
                </a:cubicBezTo>
                <a:cubicBezTo>
                  <a:pt x="8573" y="2748"/>
                  <a:pt x="8585" y="2926"/>
                  <a:pt x="8585" y="3129"/>
                </a:cubicBezTo>
                <a:cubicBezTo>
                  <a:pt x="8204" y="2914"/>
                  <a:pt x="7275" y="2319"/>
                  <a:pt x="7037" y="1426"/>
                </a:cubicBezTo>
                <a:lnTo>
                  <a:pt x="7037" y="1426"/>
                </a:lnTo>
                <a:cubicBezTo>
                  <a:pt x="7216" y="1498"/>
                  <a:pt x="7370" y="1533"/>
                  <a:pt x="7501" y="1533"/>
                </a:cubicBezTo>
                <a:cubicBezTo>
                  <a:pt x="7609" y="1533"/>
                  <a:pt x="7692" y="1521"/>
                  <a:pt x="7775" y="1474"/>
                </a:cubicBezTo>
                <a:cubicBezTo>
                  <a:pt x="7847" y="1426"/>
                  <a:pt x="7906" y="1367"/>
                  <a:pt x="7930" y="1307"/>
                </a:cubicBezTo>
                <a:close/>
                <a:moveTo>
                  <a:pt x="6728" y="2914"/>
                </a:moveTo>
                <a:cubicBezTo>
                  <a:pt x="6835" y="2914"/>
                  <a:pt x="6906" y="3010"/>
                  <a:pt x="6906" y="3093"/>
                </a:cubicBezTo>
                <a:cubicBezTo>
                  <a:pt x="6906" y="3200"/>
                  <a:pt x="6823" y="3272"/>
                  <a:pt x="6728" y="3272"/>
                </a:cubicBezTo>
                <a:cubicBezTo>
                  <a:pt x="6620" y="3272"/>
                  <a:pt x="6549" y="3188"/>
                  <a:pt x="6549" y="3093"/>
                </a:cubicBezTo>
                <a:cubicBezTo>
                  <a:pt x="6549" y="3010"/>
                  <a:pt x="6644" y="2914"/>
                  <a:pt x="6728" y="2914"/>
                </a:cubicBezTo>
                <a:close/>
                <a:moveTo>
                  <a:pt x="4299" y="2914"/>
                </a:moveTo>
                <a:cubicBezTo>
                  <a:pt x="4406" y="2914"/>
                  <a:pt x="4477" y="3010"/>
                  <a:pt x="4477" y="3093"/>
                </a:cubicBezTo>
                <a:cubicBezTo>
                  <a:pt x="4477" y="3200"/>
                  <a:pt x="4394" y="3272"/>
                  <a:pt x="4299" y="3272"/>
                </a:cubicBezTo>
                <a:cubicBezTo>
                  <a:pt x="4293" y="3272"/>
                  <a:pt x="4288" y="3273"/>
                  <a:pt x="4283" y="3273"/>
                </a:cubicBezTo>
                <a:cubicBezTo>
                  <a:pt x="4204" y="3273"/>
                  <a:pt x="4120" y="3193"/>
                  <a:pt x="4120" y="3093"/>
                </a:cubicBezTo>
                <a:cubicBezTo>
                  <a:pt x="4120" y="2986"/>
                  <a:pt x="4215" y="2914"/>
                  <a:pt x="4299" y="2914"/>
                </a:cubicBezTo>
                <a:close/>
                <a:moveTo>
                  <a:pt x="6732" y="1"/>
                </a:moveTo>
                <a:cubicBezTo>
                  <a:pt x="6670" y="1"/>
                  <a:pt x="6603" y="32"/>
                  <a:pt x="6585" y="105"/>
                </a:cubicBezTo>
                <a:cubicBezTo>
                  <a:pt x="6549" y="176"/>
                  <a:pt x="6585" y="283"/>
                  <a:pt x="6668" y="307"/>
                </a:cubicBezTo>
                <a:cubicBezTo>
                  <a:pt x="7037" y="474"/>
                  <a:pt x="7394" y="724"/>
                  <a:pt x="7680" y="1021"/>
                </a:cubicBezTo>
                <a:cubicBezTo>
                  <a:pt x="7680" y="1057"/>
                  <a:pt x="7668" y="1152"/>
                  <a:pt x="7609" y="1188"/>
                </a:cubicBezTo>
                <a:cubicBezTo>
                  <a:pt x="7593" y="1194"/>
                  <a:pt x="7560" y="1205"/>
                  <a:pt x="7505" y="1205"/>
                </a:cubicBezTo>
                <a:cubicBezTo>
                  <a:pt x="7353" y="1205"/>
                  <a:pt x="7027" y="1126"/>
                  <a:pt x="6382" y="664"/>
                </a:cubicBezTo>
                <a:cubicBezTo>
                  <a:pt x="6356" y="643"/>
                  <a:pt x="6326" y="634"/>
                  <a:pt x="6295" y="634"/>
                </a:cubicBezTo>
                <a:cubicBezTo>
                  <a:pt x="6241" y="634"/>
                  <a:pt x="6186" y="662"/>
                  <a:pt x="6156" y="700"/>
                </a:cubicBezTo>
                <a:cubicBezTo>
                  <a:pt x="6097" y="771"/>
                  <a:pt x="6132" y="879"/>
                  <a:pt x="6192" y="914"/>
                </a:cubicBezTo>
                <a:cubicBezTo>
                  <a:pt x="6358" y="1033"/>
                  <a:pt x="6525" y="1140"/>
                  <a:pt x="6668" y="1236"/>
                </a:cubicBezTo>
                <a:cubicBezTo>
                  <a:pt x="6739" y="1831"/>
                  <a:pt x="7120" y="2403"/>
                  <a:pt x="7716" y="2914"/>
                </a:cubicBezTo>
                <a:cubicBezTo>
                  <a:pt x="8073" y="3212"/>
                  <a:pt x="8406" y="3391"/>
                  <a:pt x="8561" y="3462"/>
                </a:cubicBezTo>
                <a:cubicBezTo>
                  <a:pt x="8490" y="3938"/>
                  <a:pt x="8263" y="4391"/>
                  <a:pt x="7906" y="4808"/>
                </a:cubicBezTo>
                <a:cubicBezTo>
                  <a:pt x="7894" y="4772"/>
                  <a:pt x="7871" y="4760"/>
                  <a:pt x="7859" y="4724"/>
                </a:cubicBezTo>
                <a:cubicBezTo>
                  <a:pt x="7830" y="4681"/>
                  <a:pt x="7783" y="4655"/>
                  <a:pt x="7732" y="4655"/>
                </a:cubicBezTo>
                <a:cubicBezTo>
                  <a:pt x="7699" y="4655"/>
                  <a:pt x="7665" y="4665"/>
                  <a:pt x="7632" y="4689"/>
                </a:cubicBezTo>
                <a:cubicBezTo>
                  <a:pt x="7561" y="4724"/>
                  <a:pt x="7537" y="4831"/>
                  <a:pt x="7597" y="4903"/>
                </a:cubicBezTo>
                <a:cubicBezTo>
                  <a:pt x="7728" y="5129"/>
                  <a:pt x="7799" y="5355"/>
                  <a:pt x="7799" y="5605"/>
                </a:cubicBezTo>
                <a:cubicBezTo>
                  <a:pt x="7799" y="5832"/>
                  <a:pt x="7680" y="6272"/>
                  <a:pt x="6918" y="6748"/>
                </a:cubicBezTo>
                <a:cubicBezTo>
                  <a:pt x="6406" y="7082"/>
                  <a:pt x="5823" y="7260"/>
                  <a:pt x="5537" y="7260"/>
                </a:cubicBezTo>
                <a:cubicBezTo>
                  <a:pt x="5239" y="7260"/>
                  <a:pt x="4680" y="7082"/>
                  <a:pt x="4156" y="6748"/>
                </a:cubicBezTo>
                <a:cubicBezTo>
                  <a:pt x="3394" y="6260"/>
                  <a:pt x="3275" y="5832"/>
                  <a:pt x="3275" y="5605"/>
                </a:cubicBezTo>
                <a:cubicBezTo>
                  <a:pt x="3275" y="4700"/>
                  <a:pt x="4287" y="3950"/>
                  <a:pt x="5537" y="3950"/>
                </a:cubicBezTo>
                <a:cubicBezTo>
                  <a:pt x="6144" y="3950"/>
                  <a:pt x="6716" y="4129"/>
                  <a:pt x="7144" y="4450"/>
                </a:cubicBezTo>
                <a:cubicBezTo>
                  <a:pt x="7172" y="4474"/>
                  <a:pt x="7205" y="4484"/>
                  <a:pt x="7238" y="4484"/>
                </a:cubicBezTo>
                <a:cubicBezTo>
                  <a:pt x="7290" y="4484"/>
                  <a:pt x="7341" y="4458"/>
                  <a:pt x="7370" y="4415"/>
                </a:cubicBezTo>
                <a:cubicBezTo>
                  <a:pt x="7430" y="4343"/>
                  <a:pt x="7418" y="4236"/>
                  <a:pt x="7335" y="4188"/>
                </a:cubicBezTo>
                <a:cubicBezTo>
                  <a:pt x="7156" y="4057"/>
                  <a:pt x="6966" y="3950"/>
                  <a:pt x="6775" y="3879"/>
                </a:cubicBezTo>
                <a:lnTo>
                  <a:pt x="6823" y="3629"/>
                </a:lnTo>
                <a:cubicBezTo>
                  <a:pt x="7073" y="3593"/>
                  <a:pt x="7263" y="3391"/>
                  <a:pt x="7263" y="3117"/>
                </a:cubicBezTo>
                <a:cubicBezTo>
                  <a:pt x="7263" y="2843"/>
                  <a:pt x="7037" y="2617"/>
                  <a:pt x="6763" y="2617"/>
                </a:cubicBezTo>
                <a:cubicBezTo>
                  <a:pt x="6478" y="2617"/>
                  <a:pt x="6251" y="2843"/>
                  <a:pt x="6251" y="3117"/>
                </a:cubicBezTo>
                <a:cubicBezTo>
                  <a:pt x="6251" y="3319"/>
                  <a:pt x="6358" y="3474"/>
                  <a:pt x="6501" y="3569"/>
                </a:cubicBezTo>
                <a:lnTo>
                  <a:pt x="6466" y="3796"/>
                </a:lnTo>
                <a:cubicBezTo>
                  <a:pt x="6180" y="3700"/>
                  <a:pt x="5870" y="3653"/>
                  <a:pt x="5549" y="3653"/>
                </a:cubicBezTo>
                <a:cubicBezTo>
                  <a:pt x="5239" y="3653"/>
                  <a:pt x="4930" y="3700"/>
                  <a:pt x="4644" y="3796"/>
                </a:cubicBezTo>
                <a:lnTo>
                  <a:pt x="4596" y="3569"/>
                </a:lnTo>
                <a:cubicBezTo>
                  <a:pt x="4751" y="3474"/>
                  <a:pt x="4858" y="3319"/>
                  <a:pt x="4858" y="3117"/>
                </a:cubicBezTo>
                <a:cubicBezTo>
                  <a:pt x="4858" y="2843"/>
                  <a:pt x="4632" y="2617"/>
                  <a:pt x="4346" y="2617"/>
                </a:cubicBezTo>
                <a:cubicBezTo>
                  <a:pt x="4061" y="2617"/>
                  <a:pt x="3846" y="2843"/>
                  <a:pt x="3846" y="3117"/>
                </a:cubicBezTo>
                <a:cubicBezTo>
                  <a:pt x="3846" y="3379"/>
                  <a:pt x="4037" y="3593"/>
                  <a:pt x="4287" y="3629"/>
                </a:cubicBezTo>
                <a:lnTo>
                  <a:pt x="4334" y="3879"/>
                </a:lnTo>
                <a:cubicBezTo>
                  <a:pt x="4120" y="3974"/>
                  <a:pt x="3918" y="4069"/>
                  <a:pt x="3739" y="4212"/>
                </a:cubicBezTo>
                <a:cubicBezTo>
                  <a:pt x="3501" y="4391"/>
                  <a:pt x="3310" y="4593"/>
                  <a:pt x="3168" y="4831"/>
                </a:cubicBezTo>
                <a:cubicBezTo>
                  <a:pt x="2810" y="4415"/>
                  <a:pt x="2596" y="3950"/>
                  <a:pt x="2513" y="3498"/>
                </a:cubicBezTo>
                <a:cubicBezTo>
                  <a:pt x="2668" y="3415"/>
                  <a:pt x="3013" y="3236"/>
                  <a:pt x="3370" y="2938"/>
                </a:cubicBezTo>
                <a:cubicBezTo>
                  <a:pt x="3977" y="2438"/>
                  <a:pt x="4334" y="1855"/>
                  <a:pt x="4406" y="1260"/>
                </a:cubicBezTo>
                <a:cubicBezTo>
                  <a:pt x="4561" y="1176"/>
                  <a:pt x="4703" y="1069"/>
                  <a:pt x="4882" y="950"/>
                </a:cubicBezTo>
                <a:cubicBezTo>
                  <a:pt x="4954" y="890"/>
                  <a:pt x="4977" y="795"/>
                  <a:pt x="4918" y="724"/>
                </a:cubicBezTo>
                <a:cubicBezTo>
                  <a:pt x="4884" y="683"/>
                  <a:pt x="4839" y="662"/>
                  <a:pt x="4793" y="662"/>
                </a:cubicBezTo>
                <a:cubicBezTo>
                  <a:pt x="4758" y="662"/>
                  <a:pt x="4722" y="674"/>
                  <a:pt x="4692" y="700"/>
                </a:cubicBezTo>
                <a:cubicBezTo>
                  <a:pt x="4058" y="1145"/>
                  <a:pt x="3732" y="1240"/>
                  <a:pt x="3577" y="1240"/>
                </a:cubicBezTo>
                <a:cubicBezTo>
                  <a:pt x="3516" y="1240"/>
                  <a:pt x="3482" y="1225"/>
                  <a:pt x="3465" y="1212"/>
                </a:cubicBezTo>
                <a:cubicBezTo>
                  <a:pt x="3394" y="1176"/>
                  <a:pt x="3394" y="1081"/>
                  <a:pt x="3394" y="1057"/>
                </a:cubicBezTo>
                <a:cubicBezTo>
                  <a:pt x="3691" y="759"/>
                  <a:pt x="4037" y="498"/>
                  <a:pt x="4406" y="343"/>
                </a:cubicBezTo>
                <a:cubicBezTo>
                  <a:pt x="4477" y="307"/>
                  <a:pt x="4525" y="200"/>
                  <a:pt x="4501" y="128"/>
                </a:cubicBezTo>
                <a:cubicBezTo>
                  <a:pt x="4474" y="74"/>
                  <a:pt x="4404" y="33"/>
                  <a:pt x="4341" y="33"/>
                </a:cubicBezTo>
                <a:cubicBezTo>
                  <a:pt x="4322" y="33"/>
                  <a:pt x="4303" y="37"/>
                  <a:pt x="4287" y="45"/>
                </a:cubicBezTo>
                <a:cubicBezTo>
                  <a:pt x="3811" y="247"/>
                  <a:pt x="3370" y="593"/>
                  <a:pt x="2989" y="1021"/>
                </a:cubicBezTo>
                <a:cubicBezTo>
                  <a:pt x="2608" y="1486"/>
                  <a:pt x="2334" y="2010"/>
                  <a:pt x="2239" y="2522"/>
                </a:cubicBezTo>
                <a:cubicBezTo>
                  <a:pt x="2096" y="3176"/>
                  <a:pt x="2120" y="4165"/>
                  <a:pt x="3025" y="5141"/>
                </a:cubicBezTo>
                <a:lnTo>
                  <a:pt x="3049" y="5177"/>
                </a:lnTo>
                <a:cubicBezTo>
                  <a:pt x="3037" y="5248"/>
                  <a:pt x="3013" y="5320"/>
                  <a:pt x="3013" y="5403"/>
                </a:cubicBezTo>
                <a:lnTo>
                  <a:pt x="1715" y="5403"/>
                </a:lnTo>
                <a:cubicBezTo>
                  <a:pt x="1596" y="5403"/>
                  <a:pt x="1477" y="5439"/>
                  <a:pt x="1370" y="5522"/>
                </a:cubicBezTo>
                <a:lnTo>
                  <a:pt x="72" y="6653"/>
                </a:lnTo>
                <a:cubicBezTo>
                  <a:pt x="1" y="6713"/>
                  <a:pt x="1" y="6808"/>
                  <a:pt x="60" y="6867"/>
                </a:cubicBezTo>
                <a:cubicBezTo>
                  <a:pt x="96" y="6903"/>
                  <a:pt x="131" y="6927"/>
                  <a:pt x="179" y="6927"/>
                </a:cubicBezTo>
                <a:cubicBezTo>
                  <a:pt x="227" y="6927"/>
                  <a:pt x="251" y="6915"/>
                  <a:pt x="286" y="6891"/>
                </a:cubicBezTo>
                <a:lnTo>
                  <a:pt x="1584" y="5760"/>
                </a:lnTo>
                <a:cubicBezTo>
                  <a:pt x="1608" y="5724"/>
                  <a:pt x="1655" y="5712"/>
                  <a:pt x="1703" y="5712"/>
                </a:cubicBezTo>
                <a:lnTo>
                  <a:pt x="2965" y="5712"/>
                </a:lnTo>
                <a:cubicBezTo>
                  <a:pt x="2965" y="5796"/>
                  <a:pt x="2989" y="5891"/>
                  <a:pt x="3013" y="5962"/>
                </a:cubicBezTo>
                <a:lnTo>
                  <a:pt x="1858" y="6332"/>
                </a:lnTo>
                <a:cubicBezTo>
                  <a:pt x="1763" y="6367"/>
                  <a:pt x="1679" y="6427"/>
                  <a:pt x="1608" y="6510"/>
                </a:cubicBezTo>
                <a:lnTo>
                  <a:pt x="632" y="7808"/>
                </a:lnTo>
                <a:cubicBezTo>
                  <a:pt x="572" y="7879"/>
                  <a:pt x="584" y="7987"/>
                  <a:pt x="655" y="8034"/>
                </a:cubicBezTo>
                <a:cubicBezTo>
                  <a:pt x="691" y="8046"/>
                  <a:pt x="715" y="8058"/>
                  <a:pt x="763" y="8058"/>
                </a:cubicBezTo>
                <a:cubicBezTo>
                  <a:pt x="810" y="8058"/>
                  <a:pt x="870" y="8046"/>
                  <a:pt x="893" y="7998"/>
                </a:cubicBezTo>
                <a:lnTo>
                  <a:pt x="1882" y="6713"/>
                </a:lnTo>
                <a:cubicBezTo>
                  <a:pt x="1906" y="6677"/>
                  <a:pt x="1941" y="6653"/>
                  <a:pt x="1965" y="6653"/>
                </a:cubicBezTo>
                <a:lnTo>
                  <a:pt x="3156" y="6260"/>
                </a:lnTo>
                <a:cubicBezTo>
                  <a:pt x="3203" y="6332"/>
                  <a:pt x="3251" y="6415"/>
                  <a:pt x="3310" y="6474"/>
                </a:cubicBezTo>
                <a:lnTo>
                  <a:pt x="2156" y="7308"/>
                </a:lnTo>
                <a:cubicBezTo>
                  <a:pt x="2096" y="7344"/>
                  <a:pt x="2036" y="7403"/>
                  <a:pt x="2013" y="7486"/>
                </a:cubicBezTo>
                <a:lnTo>
                  <a:pt x="1358" y="8749"/>
                </a:lnTo>
                <a:cubicBezTo>
                  <a:pt x="1310" y="8820"/>
                  <a:pt x="1346" y="8927"/>
                  <a:pt x="1429" y="8975"/>
                </a:cubicBezTo>
                <a:cubicBezTo>
                  <a:pt x="1465" y="8987"/>
                  <a:pt x="1477" y="8987"/>
                  <a:pt x="1501" y="8987"/>
                </a:cubicBezTo>
                <a:cubicBezTo>
                  <a:pt x="1560" y="8987"/>
                  <a:pt x="1620" y="8951"/>
                  <a:pt x="1655" y="8891"/>
                </a:cubicBezTo>
                <a:lnTo>
                  <a:pt x="2310" y="7629"/>
                </a:lnTo>
                <a:cubicBezTo>
                  <a:pt x="2322" y="7606"/>
                  <a:pt x="2334" y="7582"/>
                  <a:pt x="2370" y="7570"/>
                </a:cubicBezTo>
                <a:lnTo>
                  <a:pt x="3560" y="6724"/>
                </a:lnTo>
                <a:cubicBezTo>
                  <a:pt x="3632" y="6796"/>
                  <a:pt x="3727" y="6855"/>
                  <a:pt x="3799" y="6915"/>
                </a:cubicBezTo>
                <a:lnTo>
                  <a:pt x="2846" y="7784"/>
                </a:lnTo>
                <a:cubicBezTo>
                  <a:pt x="2775" y="7856"/>
                  <a:pt x="2715" y="7939"/>
                  <a:pt x="2691" y="8046"/>
                </a:cubicBezTo>
                <a:lnTo>
                  <a:pt x="2322" y="9665"/>
                </a:lnTo>
                <a:cubicBezTo>
                  <a:pt x="2310" y="9761"/>
                  <a:pt x="2358" y="9856"/>
                  <a:pt x="2441" y="9868"/>
                </a:cubicBezTo>
                <a:lnTo>
                  <a:pt x="2477" y="9868"/>
                </a:lnTo>
                <a:cubicBezTo>
                  <a:pt x="2548" y="9868"/>
                  <a:pt x="2608" y="9820"/>
                  <a:pt x="2632" y="9725"/>
                </a:cubicBezTo>
                <a:lnTo>
                  <a:pt x="3013" y="8106"/>
                </a:lnTo>
                <a:cubicBezTo>
                  <a:pt x="3025" y="8082"/>
                  <a:pt x="3037" y="8034"/>
                  <a:pt x="3072" y="8022"/>
                </a:cubicBezTo>
                <a:lnTo>
                  <a:pt x="4084" y="7094"/>
                </a:lnTo>
                <a:cubicBezTo>
                  <a:pt x="4620" y="7427"/>
                  <a:pt x="5227" y="7617"/>
                  <a:pt x="5585" y="7617"/>
                </a:cubicBezTo>
                <a:cubicBezTo>
                  <a:pt x="5942" y="7617"/>
                  <a:pt x="6549" y="7427"/>
                  <a:pt x="7085" y="7094"/>
                </a:cubicBezTo>
                <a:lnTo>
                  <a:pt x="8097" y="8022"/>
                </a:lnTo>
                <a:cubicBezTo>
                  <a:pt x="8132" y="8046"/>
                  <a:pt x="8144" y="8082"/>
                  <a:pt x="8156" y="8106"/>
                </a:cubicBezTo>
                <a:lnTo>
                  <a:pt x="8525" y="9725"/>
                </a:lnTo>
                <a:cubicBezTo>
                  <a:pt x="8549" y="9808"/>
                  <a:pt x="8621" y="9868"/>
                  <a:pt x="8692" y="9868"/>
                </a:cubicBezTo>
                <a:lnTo>
                  <a:pt x="8728" y="9868"/>
                </a:lnTo>
                <a:cubicBezTo>
                  <a:pt x="8811" y="9844"/>
                  <a:pt x="8871" y="9761"/>
                  <a:pt x="8847" y="9665"/>
                </a:cubicBezTo>
                <a:lnTo>
                  <a:pt x="8466" y="8046"/>
                </a:lnTo>
                <a:cubicBezTo>
                  <a:pt x="8442" y="7951"/>
                  <a:pt x="8394" y="7856"/>
                  <a:pt x="8323" y="7784"/>
                </a:cubicBezTo>
                <a:lnTo>
                  <a:pt x="7370" y="6915"/>
                </a:lnTo>
                <a:cubicBezTo>
                  <a:pt x="7454" y="6855"/>
                  <a:pt x="7537" y="6784"/>
                  <a:pt x="7609" y="6724"/>
                </a:cubicBezTo>
                <a:lnTo>
                  <a:pt x="8799" y="7570"/>
                </a:lnTo>
                <a:cubicBezTo>
                  <a:pt x="8823" y="7582"/>
                  <a:pt x="8847" y="7617"/>
                  <a:pt x="8859" y="7629"/>
                </a:cubicBezTo>
                <a:lnTo>
                  <a:pt x="9514" y="8891"/>
                </a:lnTo>
                <a:cubicBezTo>
                  <a:pt x="9537" y="8951"/>
                  <a:pt x="9597" y="8987"/>
                  <a:pt x="9656" y="8987"/>
                </a:cubicBezTo>
                <a:cubicBezTo>
                  <a:pt x="9692" y="8987"/>
                  <a:pt x="9704" y="8987"/>
                  <a:pt x="9740" y="8975"/>
                </a:cubicBezTo>
                <a:cubicBezTo>
                  <a:pt x="9811" y="8927"/>
                  <a:pt x="9835" y="8832"/>
                  <a:pt x="9811" y="8749"/>
                </a:cubicBezTo>
                <a:lnTo>
                  <a:pt x="9156" y="7486"/>
                </a:lnTo>
                <a:cubicBezTo>
                  <a:pt x="9121" y="7403"/>
                  <a:pt x="9061" y="7344"/>
                  <a:pt x="9002" y="7308"/>
                </a:cubicBezTo>
                <a:lnTo>
                  <a:pt x="7859" y="6474"/>
                </a:lnTo>
                <a:cubicBezTo>
                  <a:pt x="7918" y="6391"/>
                  <a:pt x="7966" y="6332"/>
                  <a:pt x="8013" y="6260"/>
                </a:cubicBezTo>
                <a:lnTo>
                  <a:pt x="9204" y="6653"/>
                </a:lnTo>
                <a:cubicBezTo>
                  <a:pt x="9228" y="6665"/>
                  <a:pt x="9275" y="6677"/>
                  <a:pt x="9287" y="6713"/>
                </a:cubicBezTo>
                <a:lnTo>
                  <a:pt x="10276" y="7998"/>
                </a:lnTo>
                <a:cubicBezTo>
                  <a:pt x="10299" y="8046"/>
                  <a:pt x="10347" y="8058"/>
                  <a:pt x="10407" y="8058"/>
                </a:cubicBezTo>
                <a:cubicBezTo>
                  <a:pt x="10430" y="8058"/>
                  <a:pt x="10478" y="8046"/>
                  <a:pt x="10514" y="8034"/>
                </a:cubicBezTo>
                <a:cubicBezTo>
                  <a:pt x="10585" y="7975"/>
                  <a:pt x="10597" y="7879"/>
                  <a:pt x="10538" y="7808"/>
                </a:cubicBezTo>
                <a:lnTo>
                  <a:pt x="9561" y="6510"/>
                </a:lnTo>
                <a:cubicBezTo>
                  <a:pt x="9502" y="6427"/>
                  <a:pt x="9406" y="6367"/>
                  <a:pt x="9299" y="6332"/>
                </a:cubicBezTo>
                <a:lnTo>
                  <a:pt x="8156" y="5962"/>
                </a:lnTo>
                <a:cubicBezTo>
                  <a:pt x="8192" y="5879"/>
                  <a:pt x="8204" y="5784"/>
                  <a:pt x="8204" y="5712"/>
                </a:cubicBezTo>
                <a:lnTo>
                  <a:pt x="9466" y="5712"/>
                </a:lnTo>
                <a:cubicBezTo>
                  <a:pt x="9514" y="5712"/>
                  <a:pt x="9561" y="5724"/>
                  <a:pt x="9585" y="5760"/>
                </a:cubicBezTo>
                <a:lnTo>
                  <a:pt x="10883" y="6891"/>
                </a:lnTo>
                <a:cubicBezTo>
                  <a:pt x="10907" y="6915"/>
                  <a:pt x="10954" y="6927"/>
                  <a:pt x="10990" y="6927"/>
                </a:cubicBezTo>
                <a:cubicBezTo>
                  <a:pt x="11026" y="6927"/>
                  <a:pt x="11073" y="6915"/>
                  <a:pt x="11109" y="6879"/>
                </a:cubicBezTo>
                <a:cubicBezTo>
                  <a:pt x="11073" y="6784"/>
                  <a:pt x="11073" y="6677"/>
                  <a:pt x="11002" y="6617"/>
                </a:cubicBezTo>
                <a:lnTo>
                  <a:pt x="9704" y="5486"/>
                </a:lnTo>
                <a:cubicBezTo>
                  <a:pt x="9621" y="5415"/>
                  <a:pt x="9502" y="5367"/>
                  <a:pt x="9359" y="5367"/>
                </a:cubicBezTo>
                <a:lnTo>
                  <a:pt x="8073" y="5367"/>
                </a:lnTo>
                <a:lnTo>
                  <a:pt x="8025" y="5141"/>
                </a:lnTo>
                <a:lnTo>
                  <a:pt x="8049" y="5117"/>
                </a:lnTo>
                <a:cubicBezTo>
                  <a:pt x="8942" y="4129"/>
                  <a:pt x="8978" y="3153"/>
                  <a:pt x="8847" y="2498"/>
                </a:cubicBezTo>
                <a:cubicBezTo>
                  <a:pt x="8728" y="1962"/>
                  <a:pt x="8466" y="1438"/>
                  <a:pt x="8085" y="998"/>
                </a:cubicBezTo>
                <a:cubicBezTo>
                  <a:pt x="7728" y="581"/>
                  <a:pt x="7263" y="224"/>
                  <a:pt x="6787" y="9"/>
                </a:cubicBezTo>
                <a:cubicBezTo>
                  <a:pt x="6770" y="4"/>
                  <a:pt x="6751" y="1"/>
                  <a:pt x="673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4688;p72">
            <a:extLst>
              <a:ext uri="{FF2B5EF4-FFF2-40B4-BE49-F238E27FC236}">
                <a16:creationId xmlns:a16="http://schemas.microsoft.com/office/drawing/2014/main" id="{EC3B4B33-F08A-4F47-BD35-A257B2A59ED7}"/>
              </a:ext>
            </a:extLst>
          </p:cNvPr>
          <p:cNvGrpSpPr/>
          <p:nvPr/>
        </p:nvGrpSpPr>
        <p:grpSpPr>
          <a:xfrm>
            <a:off x="3774876" y="4200253"/>
            <a:ext cx="348640" cy="330784"/>
            <a:chOff x="3598221" y="1509362"/>
            <a:chExt cx="348640" cy="330784"/>
          </a:xfrm>
        </p:grpSpPr>
        <p:sp>
          <p:nvSpPr>
            <p:cNvPr id="175" name="Google Shape;14689;p72">
              <a:extLst>
                <a:ext uri="{FF2B5EF4-FFF2-40B4-BE49-F238E27FC236}">
                  <a16:creationId xmlns:a16="http://schemas.microsoft.com/office/drawing/2014/main" id="{4B98EB35-38F2-4035-B2C8-FC7884D62CF5}"/>
                </a:ext>
              </a:extLst>
            </p:cNvPr>
            <p:cNvSpPr/>
            <p:nvPr/>
          </p:nvSpPr>
          <p:spPr>
            <a:xfrm>
              <a:off x="3739181" y="160353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5"/>
                    <a:pt x="1274" y="512"/>
                    <a:pt x="1191" y="512"/>
                  </a:cubicBezTo>
                  <a:cubicBezTo>
                    <a:pt x="1096" y="512"/>
                    <a:pt x="1024" y="595"/>
                    <a:pt x="1024" y="679"/>
                  </a:cubicBezTo>
                  <a:lnTo>
                    <a:pt x="1024" y="845"/>
                  </a:lnTo>
                  <a:cubicBezTo>
                    <a:pt x="1024" y="1036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7" y="322"/>
                  </a:cubicBezTo>
                  <a:cubicBezTo>
                    <a:pt x="762" y="322"/>
                    <a:pt x="834" y="250"/>
                    <a:pt x="834" y="155"/>
                  </a:cubicBezTo>
                  <a:cubicBezTo>
                    <a:pt x="834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690;p72">
              <a:extLst>
                <a:ext uri="{FF2B5EF4-FFF2-40B4-BE49-F238E27FC236}">
                  <a16:creationId xmlns:a16="http://schemas.microsoft.com/office/drawing/2014/main" id="{63DB460F-E32C-4441-BF1F-0D5396EA2E03}"/>
                </a:ext>
              </a:extLst>
            </p:cNvPr>
            <p:cNvSpPr/>
            <p:nvPr/>
          </p:nvSpPr>
          <p:spPr>
            <a:xfrm>
              <a:off x="3619533" y="1709906"/>
              <a:ext cx="16416" cy="15584"/>
            </a:xfrm>
            <a:custGeom>
              <a:avLst/>
              <a:gdLst/>
              <a:ahLst/>
              <a:cxnLst/>
              <a:rect l="l" t="t" r="r" b="b"/>
              <a:pathLst>
                <a:path w="513" h="487" extrusionOk="0">
                  <a:moveTo>
                    <a:pt x="340" y="1"/>
                  </a:moveTo>
                  <a:cubicBezTo>
                    <a:pt x="298" y="1"/>
                    <a:pt x="257" y="16"/>
                    <a:pt x="227" y="46"/>
                  </a:cubicBezTo>
                  <a:lnTo>
                    <a:pt x="60" y="212"/>
                  </a:lnTo>
                  <a:cubicBezTo>
                    <a:pt x="1" y="272"/>
                    <a:pt x="1" y="379"/>
                    <a:pt x="60" y="438"/>
                  </a:cubicBezTo>
                  <a:cubicBezTo>
                    <a:pt x="96" y="462"/>
                    <a:pt x="132" y="486"/>
                    <a:pt x="179" y="486"/>
                  </a:cubicBezTo>
                  <a:cubicBezTo>
                    <a:pt x="227" y="486"/>
                    <a:pt x="251" y="462"/>
                    <a:pt x="298" y="438"/>
                  </a:cubicBezTo>
                  <a:lnTo>
                    <a:pt x="465" y="272"/>
                  </a:lnTo>
                  <a:cubicBezTo>
                    <a:pt x="513" y="212"/>
                    <a:pt x="513" y="105"/>
                    <a:pt x="453" y="46"/>
                  </a:cubicBezTo>
                  <a:cubicBezTo>
                    <a:pt x="423" y="16"/>
                    <a:pt x="382" y="1"/>
                    <a:pt x="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691;p72">
              <a:extLst>
                <a:ext uri="{FF2B5EF4-FFF2-40B4-BE49-F238E27FC236}">
                  <a16:creationId xmlns:a16="http://schemas.microsoft.com/office/drawing/2014/main" id="{F1584EF7-4684-4E45-B3DE-AAEB25FD2BE4}"/>
                </a:ext>
              </a:extLst>
            </p:cNvPr>
            <p:cNvSpPr/>
            <p:nvPr/>
          </p:nvSpPr>
          <p:spPr>
            <a:xfrm>
              <a:off x="3598221" y="1509362"/>
              <a:ext cx="348640" cy="330784"/>
            </a:xfrm>
            <a:custGeom>
              <a:avLst/>
              <a:gdLst/>
              <a:ahLst/>
              <a:cxnLst/>
              <a:rect l="l" t="t" r="r" b="b"/>
              <a:pathLst>
                <a:path w="10895" h="10337" extrusionOk="0">
                  <a:moveTo>
                    <a:pt x="5489" y="586"/>
                  </a:moveTo>
                  <a:lnTo>
                    <a:pt x="5489" y="586"/>
                  </a:lnTo>
                  <a:cubicBezTo>
                    <a:pt x="5429" y="955"/>
                    <a:pt x="5441" y="1288"/>
                    <a:pt x="5477" y="1538"/>
                  </a:cubicBezTo>
                  <a:cubicBezTo>
                    <a:pt x="5382" y="1550"/>
                    <a:pt x="5239" y="1610"/>
                    <a:pt x="5013" y="1729"/>
                  </a:cubicBezTo>
                  <a:lnTo>
                    <a:pt x="4465" y="883"/>
                  </a:lnTo>
                  <a:cubicBezTo>
                    <a:pt x="4655" y="800"/>
                    <a:pt x="5013" y="657"/>
                    <a:pt x="5489" y="586"/>
                  </a:cubicBezTo>
                  <a:close/>
                  <a:moveTo>
                    <a:pt x="6560" y="538"/>
                  </a:moveTo>
                  <a:lnTo>
                    <a:pt x="6560" y="538"/>
                  </a:lnTo>
                  <a:cubicBezTo>
                    <a:pt x="7108" y="598"/>
                    <a:pt x="7680" y="776"/>
                    <a:pt x="8215" y="1062"/>
                  </a:cubicBezTo>
                  <a:cubicBezTo>
                    <a:pt x="8382" y="1157"/>
                    <a:pt x="8537" y="1241"/>
                    <a:pt x="8704" y="1348"/>
                  </a:cubicBezTo>
                  <a:cubicBezTo>
                    <a:pt x="8715" y="1407"/>
                    <a:pt x="8858" y="1967"/>
                    <a:pt x="8882" y="2729"/>
                  </a:cubicBezTo>
                  <a:cubicBezTo>
                    <a:pt x="8620" y="2479"/>
                    <a:pt x="8358" y="2264"/>
                    <a:pt x="8144" y="2122"/>
                  </a:cubicBezTo>
                  <a:cubicBezTo>
                    <a:pt x="7549" y="1705"/>
                    <a:pt x="7084" y="1550"/>
                    <a:pt x="6906" y="1502"/>
                  </a:cubicBezTo>
                  <a:cubicBezTo>
                    <a:pt x="6834" y="1074"/>
                    <a:pt x="6715" y="764"/>
                    <a:pt x="6560" y="538"/>
                  </a:cubicBezTo>
                  <a:close/>
                  <a:moveTo>
                    <a:pt x="9073" y="1610"/>
                  </a:moveTo>
                  <a:cubicBezTo>
                    <a:pt x="9466" y="1907"/>
                    <a:pt x="9835" y="2253"/>
                    <a:pt x="10192" y="2669"/>
                  </a:cubicBezTo>
                  <a:cubicBezTo>
                    <a:pt x="10180" y="3146"/>
                    <a:pt x="10120" y="3610"/>
                    <a:pt x="10025" y="4038"/>
                  </a:cubicBezTo>
                  <a:cubicBezTo>
                    <a:pt x="9751" y="3646"/>
                    <a:pt x="9466" y="3324"/>
                    <a:pt x="9192" y="3038"/>
                  </a:cubicBezTo>
                  <a:cubicBezTo>
                    <a:pt x="9216" y="2443"/>
                    <a:pt x="9132" y="1943"/>
                    <a:pt x="9073" y="1610"/>
                  </a:cubicBezTo>
                  <a:close/>
                  <a:moveTo>
                    <a:pt x="2465" y="4205"/>
                  </a:moveTo>
                  <a:cubicBezTo>
                    <a:pt x="2608" y="4396"/>
                    <a:pt x="3024" y="4812"/>
                    <a:pt x="4179" y="4943"/>
                  </a:cubicBezTo>
                  <a:cubicBezTo>
                    <a:pt x="5644" y="5122"/>
                    <a:pt x="5846" y="6003"/>
                    <a:pt x="5858" y="6420"/>
                  </a:cubicBezTo>
                  <a:cubicBezTo>
                    <a:pt x="5679" y="6479"/>
                    <a:pt x="5489" y="6551"/>
                    <a:pt x="5286" y="6646"/>
                  </a:cubicBezTo>
                  <a:cubicBezTo>
                    <a:pt x="5251" y="6527"/>
                    <a:pt x="5191" y="6313"/>
                    <a:pt x="5060" y="6110"/>
                  </a:cubicBezTo>
                  <a:cubicBezTo>
                    <a:pt x="4667" y="5539"/>
                    <a:pt x="4012" y="5301"/>
                    <a:pt x="3524" y="5193"/>
                  </a:cubicBezTo>
                  <a:cubicBezTo>
                    <a:pt x="3405" y="5170"/>
                    <a:pt x="3286" y="5134"/>
                    <a:pt x="3167" y="5098"/>
                  </a:cubicBezTo>
                  <a:cubicBezTo>
                    <a:pt x="3148" y="5090"/>
                    <a:pt x="3128" y="5086"/>
                    <a:pt x="3109" y="5086"/>
                  </a:cubicBezTo>
                  <a:cubicBezTo>
                    <a:pt x="3044" y="5086"/>
                    <a:pt x="2983" y="5129"/>
                    <a:pt x="2965" y="5193"/>
                  </a:cubicBezTo>
                  <a:cubicBezTo>
                    <a:pt x="2929" y="5289"/>
                    <a:pt x="2977" y="5372"/>
                    <a:pt x="3060" y="5408"/>
                  </a:cubicBezTo>
                  <a:cubicBezTo>
                    <a:pt x="3179" y="5455"/>
                    <a:pt x="3322" y="5479"/>
                    <a:pt x="3453" y="5515"/>
                  </a:cubicBezTo>
                  <a:cubicBezTo>
                    <a:pt x="4774" y="5789"/>
                    <a:pt x="4953" y="6586"/>
                    <a:pt x="4989" y="6765"/>
                  </a:cubicBezTo>
                  <a:cubicBezTo>
                    <a:pt x="4774" y="6836"/>
                    <a:pt x="4572" y="6920"/>
                    <a:pt x="4358" y="7015"/>
                  </a:cubicBezTo>
                  <a:cubicBezTo>
                    <a:pt x="4274" y="6682"/>
                    <a:pt x="3917" y="6051"/>
                    <a:pt x="2560" y="5658"/>
                  </a:cubicBezTo>
                  <a:cubicBezTo>
                    <a:pt x="1869" y="5467"/>
                    <a:pt x="1715" y="5003"/>
                    <a:pt x="1679" y="4896"/>
                  </a:cubicBezTo>
                  <a:lnTo>
                    <a:pt x="2036" y="4586"/>
                  </a:lnTo>
                  <a:cubicBezTo>
                    <a:pt x="2096" y="4705"/>
                    <a:pt x="2203" y="4884"/>
                    <a:pt x="2405" y="5051"/>
                  </a:cubicBezTo>
                  <a:cubicBezTo>
                    <a:pt x="2441" y="5074"/>
                    <a:pt x="2465" y="5074"/>
                    <a:pt x="2512" y="5074"/>
                  </a:cubicBezTo>
                  <a:cubicBezTo>
                    <a:pt x="2560" y="5074"/>
                    <a:pt x="2608" y="5062"/>
                    <a:pt x="2631" y="5015"/>
                  </a:cubicBezTo>
                  <a:cubicBezTo>
                    <a:pt x="2691" y="4943"/>
                    <a:pt x="2679" y="4860"/>
                    <a:pt x="2619" y="4800"/>
                  </a:cubicBezTo>
                  <a:cubicBezTo>
                    <a:pt x="2369" y="4586"/>
                    <a:pt x="2310" y="4384"/>
                    <a:pt x="2286" y="4360"/>
                  </a:cubicBezTo>
                  <a:cubicBezTo>
                    <a:pt x="2346" y="4300"/>
                    <a:pt x="2405" y="4265"/>
                    <a:pt x="2465" y="4205"/>
                  </a:cubicBezTo>
                  <a:close/>
                  <a:moveTo>
                    <a:pt x="5882" y="312"/>
                  </a:moveTo>
                  <a:cubicBezTo>
                    <a:pt x="5965" y="359"/>
                    <a:pt x="6072" y="431"/>
                    <a:pt x="6191" y="550"/>
                  </a:cubicBezTo>
                  <a:cubicBezTo>
                    <a:pt x="6489" y="883"/>
                    <a:pt x="6632" y="1443"/>
                    <a:pt x="6632" y="2145"/>
                  </a:cubicBezTo>
                  <a:cubicBezTo>
                    <a:pt x="6632" y="2241"/>
                    <a:pt x="6715" y="2312"/>
                    <a:pt x="6799" y="2312"/>
                  </a:cubicBezTo>
                  <a:cubicBezTo>
                    <a:pt x="6894" y="2312"/>
                    <a:pt x="6965" y="2241"/>
                    <a:pt x="6965" y="2145"/>
                  </a:cubicBezTo>
                  <a:cubicBezTo>
                    <a:pt x="6965" y="2026"/>
                    <a:pt x="6965" y="1919"/>
                    <a:pt x="6953" y="1824"/>
                  </a:cubicBezTo>
                  <a:lnTo>
                    <a:pt x="6953" y="1824"/>
                  </a:lnTo>
                  <a:cubicBezTo>
                    <a:pt x="7156" y="1895"/>
                    <a:pt x="7525" y="2038"/>
                    <a:pt x="7989" y="2372"/>
                  </a:cubicBezTo>
                  <a:cubicBezTo>
                    <a:pt x="8323" y="2598"/>
                    <a:pt x="8620" y="2860"/>
                    <a:pt x="8894" y="3146"/>
                  </a:cubicBezTo>
                  <a:cubicBezTo>
                    <a:pt x="8882" y="3396"/>
                    <a:pt x="8870" y="3681"/>
                    <a:pt x="8811" y="3967"/>
                  </a:cubicBezTo>
                  <a:cubicBezTo>
                    <a:pt x="8799" y="4050"/>
                    <a:pt x="8858" y="4122"/>
                    <a:pt x="8942" y="4146"/>
                  </a:cubicBezTo>
                  <a:lnTo>
                    <a:pt x="8977" y="4146"/>
                  </a:lnTo>
                  <a:cubicBezTo>
                    <a:pt x="9049" y="4146"/>
                    <a:pt x="9120" y="4086"/>
                    <a:pt x="9132" y="4003"/>
                  </a:cubicBezTo>
                  <a:cubicBezTo>
                    <a:pt x="9168" y="3824"/>
                    <a:pt x="9192" y="3634"/>
                    <a:pt x="9216" y="3455"/>
                  </a:cubicBezTo>
                  <a:cubicBezTo>
                    <a:pt x="9489" y="3777"/>
                    <a:pt x="9727" y="4098"/>
                    <a:pt x="9954" y="4408"/>
                  </a:cubicBezTo>
                  <a:cubicBezTo>
                    <a:pt x="9847" y="4693"/>
                    <a:pt x="9763" y="4920"/>
                    <a:pt x="9656" y="5134"/>
                  </a:cubicBezTo>
                  <a:cubicBezTo>
                    <a:pt x="9394" y="5729"/>
                    <a:pt x="9037" y="6253"/>
                    <a:pt x="8584" y="6705"/>
                  </a:cubicBezTo>
                  <a:cubicBezTo>
                    <a:pt x="7977" y="7313"/>
                    <a:pt x="7382" y="7598"/>
                    <a:pt x="7156" y="7682"/>
                  </a:cubicBezTo>
                  <a:cubicBezTo>
                    <a:pt x="7072" y="7479"/>
                    <a:pt x="6989" y="7301"/>
                    <a:pt x="6918" y="7134"/>
                  </a:cubicBezTo>
                  <a:cubicBezTo>
                    <a:pt x="7906" y="6610"/>
                    <a:pt x="8573" y="5824"/>
                    <a:pt x="8918" y="4753"/>
                  </a:cubicBezTo>
                  <a:cubicBezTo>
                    <a:pt x="8942" y="4670"/>
                    <a:pt x="8894" y="4574"/>
                    <a:pt x="8811" y="4562"/>
                  </a:cubicBezTo>
                  <a:cubicBezTo>
                    <a:pt x="8789" y="4554"/>
                    <a:pt x="8768" y="4550"/>
                    <a:pt x="8749" y="4550"/>
                  </a:cubicBezTo>
                  <a:cubicBezTo>
                    <a:pt x="8682" y="4550"/>
                    <a:pt x="8629" y="4596"/>
                    <a:pt x="8620" y="4670"/>
                  </a:cubicBezTo>
                  <a:cubicBezTo>
                    <a:pt x="8299" y="5646"/>
                    <a:pt x="7680" y="6372"/>
                    <a:pt x="6799" y="6848"/>
                  </a:cubicBezTo>
                  <a:cubicBezTo>
                    <a:pt x="6727" y="6682"/>
                    <a:pt x="6679" y="6575"/>
                    <a:pt x="6632" y="6479"/>
                  </a:cubicBezTo>
                  <a:cubicBezTo>
                    <a:pt x="7120" y="6277"/>
                    <a:pt x="7453" y="5943"/>
                    <a:pt x="7584" y="5515"/>
                  </a:cubicBezTo>
                  <a:cubicBezTo>
                    <a:pt x="7953" y="4396"/>
                    <a:pt x="6941" y="2955"/>
                    <a:pt x="6906" y="2895"/>
                  </a:cubicBezTo>
                  <a:cubicBezTo>
                    <a:pt x="6876" y="2844"/>
                    <a:pt x="6825" y="2820"/>
                    <a:pt x="6772" y="2820"/>
                  </a:cubicBezTo>
                  <a:cubicBezTo>
                    <a:pt x="6740" y="2820"/>
                    <a:pt x="6707" y="2830"/>
                    <a:pt x="6679" y="2848"/>
                  </a:cubicBezTo>
                  <a:cubicBezTo>
                    <a:pt x="6608" y="2895"/>
                    <a:pt x="6584" y="2991"/>
                    <a:pt x="6632" y="3074"/>
                  </a:cubicBezTo>
                  <a:cubicBezTo>
                    <a:pt x="6644" y="3086"/>
                    <a:pt x="7584" y="4443"/>
                    <a:pt x="7275" y="5408"/>
                  </a:cubicBezTo>
                  <a:cubicBezTo>
                    <a:pt x="7215" y="5586"/>
                    <a:pt x="7108" y="5753"/>
                    <a:pt x="6977" y="5884"/>
                  </a:cubicBezTo>
                  <a:cubicBezTo>
                    <a:pt x="7060" y="5467"/>
                    <a:pt x="7060" y="4765"/>
                    <a:pt x="6620" y="3765"/>
                  </a:cubicBezTo>
                  <a:cubicBezTo>
                    <a:pt x="6594" y="3713"/>
                    <a:pt x="6538" y="3674"/>
                    <a:pt x="6477" y="3674"/>
                  </a:cubicBezTo>
                  <a:cubicBezTo>
                    <a:pt x="6453" y="3674"/>
                    <a:pt x="6429" y="3680"/>
                    <a:pt x="6406" y="3693"/>
                  </a:cubicBezTo>
                  <a:cubicBezTo>
                    <a:pt x="6334" y="3729"/>
                    <a:pt x="6287" y="3824"/>
                    <a:pt x="6334" y="3908"/>
                  </a:cubicBezTo>
                  <a:cubicBezTo>
                    <a:pt x="6549" y="4348"/>
                    <a:pt x="6763" y="5015"/>
                    <a:pt x="6703" y="5634"/>
                  </a:cubicBezTo>
                  <a:cubicBezTo>
                    <a:pt x="6668" y="5991"/>
                    <a:pt x="6549" y="6146"/>
                    <a:pt x="6549" y="6170"/>
                  </a:cubicBezTo>
                  <a:cubicBezTo>
                    <a:pt x="6489" y="6194"/>
                    <a:pt x="6227" y="6289"/>
                    <a:pt x="6191" y="6301"/>
                  </a:cubicBezTo>
                  <a:cubicBezTo>
                    <a:pt x="6156" y="6015"/>
                    <a:pt x="6072" y="5658"/>
                    <a:pt x="5775" y="5336"/>
                  </a:cubicBezTo>
                  <a:cubicBezTo>
                    <a:pt x="5429" y="4943"/>
                    <a:pt x="4905" y="4705"/>
                    <a:pt x="4227" y="4622"/>
                  </a:cubicBezTo>
                  <a:cubicBezTo>
                    <a:pt x="3060" y="4479"/>
                    <a:pt x="2762" y="4062"/>
                    <a:pt x="2715" y="3979"/>
                  </a:cubicBezTo>
                  <a:cubicBezTo>
                    <a:pt x="3477" y="3324"/>
                    <a:pt x="4191" y="2717"/>
                    <a:pt x="4501" y="2455"/>
                  </a:cubicBezTo>
                  <a:cubicBezTo>
                    <a:pt x="5096" y="1979"/>
                    <a:pt x="5429" y="1860"/>
                    <a:pt x="5548" y="1824"/>
                  </a:cubicBezTo>
                  <a:cubicBezTo>
                    <a:pt x="5584" y="1955"/>
                    <a:pt x="5608" y="2038"/>
                    <a:pt x="5620" y="2038"/>
                  </a:cubicBezTo>
                  <a:cubicBezTo>
                    <a:pt x="5648" y="2105"/>
                    <a:pt x="5707" y="2141"/>
                    <a:pt x="5778" y="2141"/>
                  </a:cubicBezTo>
                  <a:cubicBezTo>
                    <a:pt x="5796" y="2141"/>
                    <a:pt x="5815" y="2138"/>
                    <a:pt x="5834" y="2133"/>
                  </a:cubicBezTo>
                  <a:cubicBezTo>
                    <a:pt x="5906" y="2098"/>
                    <a:pt x="5953" y="2014"/>
                    <a:pt x="5917" y="1919"/>
                  </a:cubicBezTo>
                  <a:cubicBezTo>
                    <a:pt x="5917" y="1907"/>
                    <a:pt x="5644" y="1193"/>
                    <a:pt x="5882" y="312"/>
                  </a:cubicBezTo>
                  <a:close/>
                  <a:moveTo>
                    <a:pt x="1417" y="5098"/>
                  </a:moveTo>
                  <a:cubicBezTo>
                    <a:pt x="1512" y="5336"/>
                    <a:pt x="1786" y="5753"/>
                    <a:pt x="2453" y="5943"/>
                  </a:cubicBezTo>
                  <a:cubicBezTo>
                    <a:pt x="2917" y="6074"/>
                    <a:pt x="3536" y="6313"/>
                    <a:pt x="3870" y="6753"/>
                  </a:cubicBezTo>
                  <a:cubicBezTo>
                    <a:pt x="3989" y="6896"/>
                    <a:pt x="4036" y="7027"/>
                    <a:pt x="4048" y="7110"/>
                  </a:cubicBezTo>
                  <a:cubicBezTo>
                    <a:pt x="4048" y="7134"/>
                    <a:pt x="4036" y="7134"/>
                    <a:pt x="4036" y="7134"/>
                  </a:cubicBezTo>
                  <a:cubicBezTo>
                    <a:pt x="3381" y="7408"/>
                    <a:pt x="2750" y="7658"/>
                    <a:pt x="2346" y="7789"/>
                  </a:cubicBezTo>
                  <a:cubicBezTo>
                    <a:pt x="2324" y="7793"/>
                    <a:pt x="2302" y="7796"/>
                    <a:pt x="2281" y="7796"/>
                  </a:cubicBezTo>
                  <a:cubicBezTo>
                    <a:pt x="2246" y="7796"/>
                    <a:pt x="2213" y="7788"/>
                    <a:pt x="2191" y="7765"/>
                  </a:cubicBezTo>
                  <a:lnTo>
                    <a:pt x="1834" y="7503"/>
                  </a:lnTo>
                  <a:cubicBezTo>
                    <a:pt x="1917" y="7444"/>
                    <a:pt x="2036" y="7384"/>
                    <a:pt x="2155" y="7313"/>
                  </a:cubicBezTo>
                  <a:cubicBezTo>
                    <a:pt x="2488" y="7110"/>
                    <a:pt x="2786" y="6896"/>
                    <a:pt x="2798" y="6884"/>
                  </a:cubicBezTo>
                  <a:cubicBezTo>
                    <a:pt x="2869" y="6836"/>
                    <a:pt x="2881" y="6729"/>
                    <a:pt x="2822" y="6658"/>
                  </a:cubicBezTo>
                  <a:cubicBezTo>
                    <a:pt x="2802" y="6617"/>
                    <a:pt x="2758" y="6596"/>
                    <a:pt x="2712" y="6596"/>
                  </a:cubicBezTo>
                  <a:cubicBezTo>
                    <a:pt x="2676" y="6596"/>
                    <a:pt x="2638" y="6608"/>
                    <a:pt x="2608" y="6634"/>
                  </a:cubicBezTo>
                  <a:cubicBezTo>
                    <a:pt x="2072" y="7015"/>
                    <a:pt x="1393" y="7420"/>
                    <a:pt x="1250" y="7420"/>
                  </a:cubicBezTo>
                  <a:cubicBezTo>
                    <a:pt x="643" y="7360"/>
                    <a:pt x="357" y="6313"/>
                    <a:pt x="310" y="6194"/>
                  </a:cubicBezTo>
                  <a:cubicBezTo>
                    <a:pt x="298" y="6134"/>
                    <a:pt x="310" y="6063"/>
                    <a:pt x="369" y="6015"/>
                  </a:cubicBezTo>
                  <a:cubicBezTo>
                    <a:pt x="583" y="5836"/>
                    <a:pt x="953" y="5503"/>
                    <a:pt x="1417" y="5098"/>
                  </a:cubicBezTo>
                  <a:close/>
                  <a:moveTo>
                    <a:pt x="5797" y="0"/>
                  </a:moveTo>
                  <a:cubicBezTo>
                    <a:pt x="5725" y="0"/>
                    <a:pt x="5665" y="45"/>
                    <a:pt x="5644" y="109"/>
                  </a:cubicBezTo>
                  <a:cubicBezTo>
                    <a:pt x="5620" y="169"/>
                    <a:pt x="5608" y="217"/>
                    <a:pt x="5596" y="276"/>
                  </a:cubicBezTo>
                  <a:cubicBezTo>
                    <a:pt x="4751" y="371"/>
                    <a:pt x="4215" y="693"/>
                    <a:pt x="4179" y="705"/>
                  </a:cubicBezTo>
                  <a:cubicBezTo>
                    <a:pt x="4132" y="729"/>
                    <a:pt x="4120" y="764"/>
                    <a:pt x="4108" y="812"/>
                  </a:cubicBezTo>
                  <a:cubicBezTo>
                    <a:pt x="4096" y="848"/>
                    <a:pt x="4108" y="895"/>
                    <a:pt x="4132" y="931"/>
                  </a:cubicBezTo>
                  <a:lnTo>
                    <a:pt x="4786" y="1907"/>
                  </a:lnTo>
                  <a:cubicBezTo>
                    <a:pt x="4655" y="2003"/>
                    <a:pt x="4513" y="2098"/>
                    <a:pt x="4346" y="2241"/>
                  </a:cubicBezTo>
                  <a:cubicBezTo>
                    <a:pt x="3620" y="2812"/>
                    <a:pt x="893" y="5193"/>
                    <a:pt x="191" y="5813"/>
                  </a:cubicBezTo>
                  <a:cubicBezTo>
                    <a:pt x="60" y="5932"/>
                    <a:pt x="0" y="6122"/>
                    <a:pt x="48" y="6313"/>
                  </a:cubicBezTo>
                  <a:cubicBezTo>
                    <a:pt x="83" y="6467"/>
                    <a:pt x="191" y="6825"/>
                    <a:pt x="405" y="7146"/>
                  </a:cubicBezTo>
                  <a:cubicBezTo>
                    <a:pt x="643" y="7515"/>
                    <a:pt x="917" y="7729"/>
                    <a:pt x="1250" y="7753"/>
                  </a:cubicBezTo>
                  <a:lnTo>
                    <a:pt x="1274" y="7753"/>
                  </a:lnTo>
                  <a:cubicBezTo>
                    <a:pt x="1334" y="7753"/>
                    <a:pt x="1417" y="7741"/>
                    <a:pt x="1536" y="7694"/>
                  </a:cubicBezTo>
                  <a:lnTo>
                    <a:pt x="2024" y="8039"/>
                  </a:lnTo>
                  <a:cubicBezTo>
                    <a:pt x="2107" y="8099"/>
                    <a:pt x="2215" y="8134"/>
                    <a:pt x="2310" y="8134"/>
                  </a:cubicBezTo>
                  <a:cubicBezTo>
                    <a:pt x="2369" y="8134"/>
                    <a:pt x="2405" y="8110"/>
                    <a:pt x="2465" y="8099"/>
                  </a:cubicBezTo>
                  <a:cubicBezTo>
                    <a:pt x="2881" y="7956"/>
                    <a:pt x="3512" y="7694"/>
                    <a:pt x="4167" y="7432"/>
                  </a:cubicBezTo>
                  <a:cubicBezTo>
                    <a:pt x="4953" y="7122"/>
                    <a:pt x="5775" y="6777"/>
                    <a:pt x="6358" y="6586"/>
                  </a:cubicBezTo>
                  <a:cubicBezTo>
                    <a:pt x="6537" y="6979"/>
                    <a:pt x="7251" y="8610"/>
                    <a:pt x="7846" y="10230"/>
                  </a:cubicBezTo>
                  <a:cubicBezTo>
                    <a:pt x="7870" y="10289"/>
                    <a:pt x="7930" y="10337"/>
                    <a:pt x="7989" y="10337"/>
                  </a:cubicBezTo>
                  <a:cubicBezTo>
                    <a:pt x="8001" y="10337"/>
                    <a:pt x="8025" y="10337"/>
                    <a:pt x="8049" y="10313"/>
                  </a:cubicBezTo>
                  <a:cubicBezTo>
                    <a:pt x="8144" y="10289"/>
                    <a:pt x="8168" y="10194"/>
                    <a:pt x="8144" y="10111"/>
                  </a:cubicBezTo>
                  <a:lnTo>
                    <a:pt x="7965" y="9622"/>
                  </a:lnTo>
                  <a:cubicBezTo>
                    <a:pt x="8215" y="9480"/>
                    <a:pt x="9275" y="8944"/>
                    <a:pt x="10120" y="8170"/>
                  </a:cubicBezTo>
                  <a:cubicBezTo>
                    <a:pt x="10180" y="8110"/>
                    <a:pt x="10192" y="8015"/>
                    <a:pt x="10132" y="7956"/>
                  </a:cubicBezTo>
                  <a:cubicBezTo>
                    <a:pt x="10097" y="7920"/>
                    <a:pt x="10044" y="7897"/>
                    <a:pt x="9995" y="7897"/>
                  </a:cubicBezTo>
                  <a:cubicBezTo>
                    <a:pt x="9962" y="7897"/>
                    <a:pt x="9930" y="7908"/>
                    <a:pt x="9906" y="7932"/>
                  </a:cubicBezTo>
                  <a:cubicBezTo>
                    <a:pt x="9120" y="8646"/>
                    <a:pt x="8144" y="9170"/>
                    <a:pt x="7858" y="9301"/>
                  </a:cubicBezTo>
                  <a:cubicBezTo>
                    <a:pt x="7787" y="9122"/>
                    <a:pt x="7727" y="8944"/>
                    <a:pt x="7644" y="8765"/>
                  </a:cubicBezTo>
                  <a:cubicBezTo>
                    <a:pt x="8025" y="8587"/>
                    <a:pt x="9180" y="7991"/>
                    <a:pt x="10049" y="6944"/>
                  </a:cubicBezTo>
                  <a:cubicBezTo>
                    <a:pt x="10108" y="6860"/>
                    <a:pt x="10085" y="6777"/>
                    <a:pt x="10025" y="6717"/>
                  </a:cubicBezTo>
                  <a:cubicBezTo>
                    <a:pt x="9993" y="6691"/>
                    <a:pt x="9958" y="6678"/>
                    <a:pt x="9925" y="6678"/>
                  </a:cubicBezTo>
                  <a:cubicBezTo>
                    <a:pt x="9883" y="6678"/>
                    <a:pt x="9844" y="6697"/>
                    <a:pt x="9811" y="6729"/>
                  </a:cubicBezTo>
                  <a:cubicBezTo>
                    <a:pt x="9001" y="7718"/>
                    <a:pt x="7906" y="8289"/>
                    <a:pt x="7525" y="8468"/>
                  </a:cubicBezTo>
                  <a:cubicBezTo>
                    <a:pt x="7453" y="8289"/>
                    <a:pt x="7382" y="8110"/>
                    <a:pt x="7322" y="7956"/>
                  </a:cubicBezTo>
                  <a:cubicBezTo>
                    <a:pt x="7572" y="7848"/>
                    <a:pt x="8203" y="7551"/>
                    <a:pt x="8835" y="6908"/>
                  </a:cubicBezTo>
                  <a:cubicBezTo>
                    <a:pt x="9311" y="6432"/>
                    <a:pt x="9704" y="5884"/>
                    <a:pt x="9989" y="5253"/>
                  </a:cubicBezTo>
                  <a:cubicBezTo>
                    <a:pt x="10061" y="5098"/>
                    <a:pt x="10120" y="4931"/>
                    <a:pt x="10180" y="4765"/>
                  </a:cubicBezTo>
                  <a:cubicBezTo>
                    <a:pt x="10323" y="4991"/>
                    <a:pt x="10442" y="5193"/>
                    <a:pt x="10561" y="5408"/>
                  </a:cubicBezTo>
                  <a:cubicBezTo>
                    <a:pt x="10478" y="5658"/>
                    <a:pt x="10370" y="5908"/>
                    <a:pt x="10239" y="6146"/>
                  </a:cubicBezTo>
                  <a:cubicBezTo>
                    <a:pt x="10192" y="6229"/>
                    <a:pt x="10228" y="6324"/>
                    <a:pt x="10299" y="6372"/>
                  </a:cubicBezTo>
                  <a:cubicBezTo>
                    <a:pt x="10323" y="6384"/>
                    <a:pt x="10359" y="6384"/>
                    <a:pt x="10370" y="6384"/>
                  </a:cubicBezTo>
                  <a:cubicBezTo>
                    <a:pt x="10430" y="6384"/>
                    <a:pt x="10478" y="6360"/>
                    <a:pt x="10501" y="6313"/>
                  </a:cubicBezTo>
                  <a:cubicBezTo>
                    <a:pt x="10668" y="6027"/>
                    <a:pt x="10799" y="5729"/>
                    <a:pt x="10894" y="5455"/>
                  </a:cubicBezTo>
                  <a:lnTo>
                    <a:pt x="10894" y="5432"/>
                  </a:lnTo>
                  <a:lnTo>
                    <a:pt x="10894" y="5420"/>
                  </a:lnTo>
                  <a:lnTo>
                    <a:pt x="10859" y="5408"/>
                  </a:lnTo>
                  <a:lnTo>
                    <a:pt x="10859" y="5396"/>
                  </a:lnTo>
                  <a:lnTo>
                    <a:pt x="10859" y="5372"/>
                  </a:lnTo>
                  <a:lnTo>
                    <a:pt x="10859" y="5360"/>
                  </a:lnTo>
                  <a:lnTo>
                    <a:pt x="10859" y="5348"/>
                  </a:lnTo>
                  <a:cubicBezTo>
                    <a:pt x="10668" y="5003"/>
                    <a:pt x="10478" y="4693"/>
                    <a:pt x="10299" y="4408"/>
                  </a:cubicBezTo>
                  <a:cubicBezTo>
                    <a:pt x="10418" y="3979"/>
                    <a:pt x="10489" y="3527"/>
                    <a:pt x="10525" y="3050"/>
                  </a:cubicBezTo>
                  <a:cubicBezTo>
                    <a:pt x="10549" y="3086"/>
                    <a:pt x="10561" y="3110"/>
                    <a:pt x="10597" y="3157"/>
                  </a:cubicBezTo>
                  <a:cubicBezTo>
                    <a:pt x="10620" y="3205"/>
                    <a:pt x="10668" y="3217"/>
                    <a:pt x="10716" y="3217"/>
                  </a:cubicBezTo>
                  <a:cubicBezTo>
                    <a:pt x="10740" y="3217"/>
                    <a:pt x="10787" y="3205"/>
                    <a:pt x="10823" y="3193"/>
                  </a:cubicBezTo>
                  <a:cubicBezTo>
                    <a:pt x="10894" y="3134"/>
                    <a:pt x="10894" y="3038"/>
                    <a:pt x="10847" y="2967"/>
                  </a:cubicBezTo>
                  <a:cubicBezTo>
                    <a:pt x="10085" y="1979"/>
                    <a:pt x="9251" y="1264"/>
                    <a:pt x="8394" y="812"/>
                  </a:cubicBezTo>
                  <a:cubicBezTo>
                    <a:pt x="7703" y="455"/>
                    <a:pt x="6989" y="252"/>
                    <a:pt x="6275" y="240"/>
                  </a:cubicBezTo>
                  <a:cubicBezTo>
                    <a:pt x="6037" y="50"/>
                    <a:pt x="5834" y="14"/>
                    <a:pt x="5822" y="2"/>
                  </a:cubicBezTo>
                  <a:cubicBezTo>
                    <a:pt x="5814" y="1"/>
                    <a:pt x="5805" y="0"/>
                    <a:pt x="5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692;p72">
              <a:extLst>
                <a:ext uri="{FF2B5EF4-FFF2-40B4-BE49-F238E27FC236}">
                  <a16:creationId xmlns:a16="http://schemas.microsoft.com/office/drawing/2014/main" id="{FEA6B7B7-3567-4002-BAAF-0D8F7A2917E7}"/>
                </a:ext>
              </a:extLst>
            </p:cNvPr>
            <p:cNvSpPr/>
            <p:nvPr/>
          </p:nvSpPr>
          <p:spPr>
            <a:xfrm>
              <a:off x="3927757" y="1737234"/>
              <a:ext cx="18720" cy="19104"/>
            </a:xfrm>
            <a:custGeom>
              <a:avLst/>
              <a:gdLst/>
              <a:ahLst/>
              <a:cxnLst/>
              <a:rect l="l" t="t" r="r" b="b"/>
              <a:pathLst>
                <a:path w="585" h="597" extrusionOk="0">
                  <a:moveTo>
                    <a:pt x="404" y="0"/>
                  </a:moveTo>
                  <a:cubicBezTo>
                    <a:pt x="349" y="0"/>
                    <a:pt x="294" y="26"/>
                    <a:pt x="263" y="73"/>
                  </a:cubicBezTo>
                  <a:cubicBezTo>
                    <a:pt x="203" y="168"/>
                    <a:pt x="132" y="251"/>
                    <a:pt x="61" y="346"/>
                  </a:cubicBezTo>
                  <a:cubicBezTo>
                    <a:pt x="1" y="418"/>
                    <a:pt x="13" y="501"/>
                    <a:pt x="72" y="561"/>
                  </a:cubicBezTo>
                  <a:cubicBezTo>
                    <a:pt x="108" y="597"/>
                    <a:pt x="132" y="597"/>
                    <a:pt x="180" y="597"/>
                  </a:cubicBezTo>
                  <a:cubicBezTo>
                    <a:pt x="227" y="597"/>
                    <a:pt x="263" y="573"/>
                    <a:pt x="299" y="537"/>
                  </a:cubicBezTo>
                  <a:cubicBezTo>
                    <a:pt x="382" y="430"/>
                    <a:pt x="465" y="346"/>
                    <a:pt x="525" y="239"/>
                  </a:cubicBezTo>
                  <a:cubicBezTo>
                    <a:pt x="584" y="180"/>
                    <a:pt x="561" y="73"/>
                    <a:pt x="489" y="25"/>
                  </a:cubicBezTo>
                  <a:cubicBezTo>
                    <a:pt x="464" y="8"/>
                    <a:pt x="434" y="0"/>
                    <a:pt x="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4698;p72">
            <a:extLst>
              <a:ext uri="{FF2B5EF4-FFF2-40B4-BE49-F238E27FC236}">
                <a16:creationId xmlns:a16="http://schemas.microsoft.com/office/drawing/2014/main" id="{EC2753EE-9326-4CC3-BE46-F6F3D593046F}"/>
              </a:ext>
            </a:extLst>
          </p:cNvPr>
          <p:cNvGrpSpPr/>
          <p:nvPr/>
        </p:nvGrpSpPr>
        <p:grpSpPr>
          <a:xfrm>
            <a:off x="5965496" y="4163027"/>
            <a:ext cx="349024" cy="346752"/>
            <a:chOff x="5796589" y="1500658"/>
            <a:chExt cx="349024" cy="346752"/>
          </a:xfrm>
        </p:grpSpPr>
        <p:sp>
          <p:nvSpPr>
            <p:cNvPr id="180" name="Google Shape;14699;p72">
              <a:extLst>
                <a:ext uri="{FF2B5EF4-FFF2-40B4-BE49-F238E27FC236}">
                  <a16:creationId xmlns:a16="http://schemas.microsoft.com/office/drawing/2014/main" id="{0E16EB52-AAC4-4191-A81C-CB167A63740B}"/>
                </a:ext>
              </a:extLst>
            </p:cNvPr>
            <p:cNvSpPr/>
            <p:nvPr/>
          </p:nvSpPr>
          <p:spPr>
            <a:xfrm>
              <a:off x="6089933" y="1500658"/>
              <a:ext cx="11104" cy="20992"/>
            </a:xfrm>
            <a:custGeom>
              <a:avLst/>
              <a:gdLst/>
              <a:ahLst/>
              <a:cxnLst/>
              <a:rect l="l" t="t" r="r" b="b"/>
              <a:pathLst>
                <a:path w="347" h="656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155"/>
                    <a:pt x="1" y="310"/>
                    <a:pt x="13" y="500"/>
                  </a:cubicBezTo>
                  <a:cubicBezTo>
                    <a:pt x="13" y="596"/>
                    <a:pt x="84" y="655"/>
                    <a:pt x="180" y="655"/>
                  </a:cubicBezTo>
                  <a:lnTo>
                    <a:pt x="191" y="655"/>
                  </a:lnTo>
                  <a:cubicBezTo>
                    <a:pt x="287" y="655"/>
                    <a:pt x="346" y="572"/>
                    <a:pt x="346" y="489"/>
                  </a:cubicBezTo>
                  <a:cubicBezTo>
                    <a:pt x="322" y="298"/>
                    <a:pt x="322" y="155"/>
                    <a:pt x="322" y="155"/>
                  </a:cubicBez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4700;p72">
              <a:extLst>
                <a:ext uri="{FF2B5EF4-FFF2-40B4-BE49-F238E27FC236}">
                  <a16:creationId xmlns:a16="http://schemas.microsoft.com/office/drawing/2014/main" id="{1BF3F59A-D21F-4EE0-A5D1-25E1A49ADF3F}"/>
                </a:ext>
              </a:extLst>
            </p:cNvPr>
            <p:cNvGrpSpPr/>
            <p:nvPr/>
          </p:nvGrpSpPr>
          <p:grpSpPr>
            <a:xfrm>
              <a:off x="5796589" y="1500658"/>
              <a:ext cx="349024" cy="346752"/>
              <a:chOff x="5796589" y="1500658"/>
              <a:chExt cx="349024" cy="346752"/>
            </a:xfrm>
          </p:grpSpPr>
          <p:sp>
            <p:nvSpPr>
              <p:cNvPr id="182" name="Google Shape;14701;p72">
                <a:extLst>
                  <a:ext uri="{FF2B5EF4-FFF2-40B4-BE49-F238E27FC236}">
                    <a16:creationId xmlns:a16="http://schemas.microsoft.com/office/drawing/2014/main" id="{9DDC3392-CBBD-462F-9187-3DD7B0B52DA8}"/>
                  </a:ext>
                </a:extLst>
              </p:cNvPr>
              <p:cNvSpPr/>
              <p:nvPr/>
            </p:nvSpPr>
            <p:spPr>
              <a:xfrm>
                <a:off x="5893357" y="1544018"/>
                <a:ext cx="14496" cy="1532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9" extrusionOk="0">
                    <a:moveTo>
                      <a:pt x="271" y="1"/>
                    </a:moveTo>
                    <a:cubicBezTo>
                      <a:pt x="211" y="1"/>
                      <a:pt x="149" y="34"/>
                      <a:pt x="131" y="86"/>
                    </a:cubicBezTo>
                    <a:cubicBezTo>
                      <a:pt x="131" y="86"/>
                      <a:pt x="96" y="146"/>
                      <a:pt x="36" y="229"/>
                    </a:cubicBezTo>
                    <a:cubicBezTo>
                      <a:pt x="0" y="312"/>
                      <a:pt x="12" y="408"/>
                      <a:pt x="84" y="455"/>
                    </a:cubicBezTo>
                    <a:cubicBezTo>
                      <a:pt x="119" y="467"/>
                      <a:pt x="143" y="479"/>
                      <a:pt x="167" y="479"/>
                    </a:cubicBezTo>
                    <a:cubicBezTo>
                      <a:pt x="238" y="479"/>
                      <a:pt x="274" y="455"/>
                      <a:pt x="310" y="408"/>
                    </a:cubicBezTo>
                    <a:cubicBezTo>
                      <a:pt x="381" y="312"/>
                      <a:pt x="417" y="229"/>
                      <a:pt x="417" y="217"/>
                    </a:cubicBezTo>
                    <a:cubicBezTo>
                      <a:pt x="453" y="146"/>
                      <a:pt x="417" y="50"/>
                      <a:pt x="334" y="15"/>
                    </a:cubicBezTo>
                    <a:cubicBezTo>
                      <a:pt x="315" y="5"/>
                      <a:pt x="293" y="1"/>
                      <a:pt x="27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4702;p72">
                <a:extLst>
                  <a:ext uri="{FF2B5EF4-FFF2-40B4-BE49-F238E27FC236}">
                    <a16:creationId xmlns:a16="http://schemas.microsoft.com/office/drawing/2014/main" id="{8617CC72-6111-4BA1-BA06-24C45A7507C7}"/>
                  </a:ext>
                </a:extLst>
              </p:cNvPr>
              <p:cNvSpPr/>
              <p:nvPr/>
            </p:nvSpPr>
            <p:spPr>
              <a:xfrm>
                <a:off x="5905165" y="1696114"/>
                <a:ext cx="32416" cy="3776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80" extrusionOk="0">
                    <a:moveTo>
                      <a:pt x="524" y="334"/>
                    </a:moveTo>
                    <a:cubicBezTo>
                      <a:pt x="620" y="334"/>
                      <a:pt x="703" y="405"/>
                      <a:pt x="703" y="512"/>
                    </a:cubicBezTo>
                    <a:lnTo>
                      <a:pt x="703" y="679"/>
                    </a:lnTo>
                    <a:cubicBezTo>
                      <a:pt x="703" y="774"/>
                      <a:pt x="620" y="858"/>
                      <a:pt x="524" y="858"/>
                    </a:cubicBezTo>
                    <a:cubicBezTo>
                      <a:pt x="417" y="858"/>
                      <a:pt x="346" y="774"/>
                      <a:pt x="346" y="679"/>
                    </a:cubicBezTo>
                    <a:lnTo>
                      <a:pt x="346" y="512"/>
                    </a:lnTo>
                    <a:cubicBezTo>
                      <a:pt x="346" y="405"/>
                      <a:pt x="417" y="334"/>
                      <a:pt x="524" y="334"/>
                    </a:cubicBezTo>
                    <a:close/>
                    <a:moveTo>
                      <a:pt x="500" y="0"/>
                    </a:moveTo>
                    <a:cubicBezTo>
                      <a:pt x="239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15" y="1179"/>
                      <a:pt x="500" y="1179"/>
                    </a:cubicBezTo>
                    <a:cubicBezTo>
                      <a:pt x="774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4703;p72">
                <a:extLst>
                  <a:ext uri="{FF2B5EF4-FFF2-40B4-BE49-F238E27FC236}">
                    <a16:creationId xmlns:a16="http://schemas.microsoft.com/office/drawing/2014/main" id="{F764ACB2-5FFF-4034-97E2-E89811C18E0E}"/>
                  </a:ext>
                </a:extLst>
              </p:cNvPr>
              <p:cNvSpPr/>
              <p:nvPr/>
            </p:nvSpPr>
            <p:spPr>
              <a:xfrm>
                <a:off x="6003085" y="1696114"/>
                <a:ext cx="32416" cy="3776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80" extrusionOk="0">
                    <a:moveTo>
                      <a:pt x="512" y="334"/>
                    </a:moveTo>
                    <a:cubicBezTo>
                      <a:pt x="619" y="334"/>
                      <a:pt x="691" y="405"/>
                      <a:pt x="691" y="512"/>
                    </a:cubicBezTo>
                    <a:lnTo>
                      <a:pt x="691" y="679"/>
                    </a:lnTo>
                    <a:cubicBezTo>
                      <a:pt x="691" y="774"/>
                      <a:pt x="619" y="858"/>
                      <a:pt x="512" y="858"/>
                    </a:cubicBezTo>
                    <a:cubicBezTo>
                      <a:pt x="405" y="858"/>
                      <a:pt x="334" y="774"/>
                      <a:pt x="334" y="679"/>
                    </a:cubicBezTo>
                    <a:lnTo>
                      <a:pt x="334" y="512"/>
                    </a:lnTo>
                    <a:cubicBezTo>
                      <a:pt x="334" y="405"/>
                      <a:pt x="405" y="334"/>
                      <a:pt x="512" y="334"/>
                    </a:cubicBezTo>
                    <a:close/>
                    <a:moveTo>
                      <a:pt x="512" y="0"/>
                    </a:moveTo>
                    <a:cubicBezTo>
                      <a:pt x="238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27" y="1179"/>
                      <a:pt x="512" y="1179"/>
                    </a:cubicBezTo>
                    <a:cubicBezTo>
                      <a:pt x="798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4704;p72">
                <a:extLst>
                  <a:ext uri="{FF2B5EF4-FFF2-40B4-BE49-F238E27FC236}">
                    <a16:creationId xmlns:a16="http://schemas.microsoft.com/office/drawing/2014/main" id="{32649C19-42D6-49EE-96FF-7F40A3E4FF54}"/>
                  </a:ext>
                </a:extLst>
              </p:cNvPr>
              <p:cNvSpPr/>
              <p:nvPr/>
            </p:nvSpPr>
            <p:spPr>
              <a:xfrm>
                <a:off x="5796589" y="1500658"/>
                <a:ext cx="349024" cy="346752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10836" extrusionOk="0">
                    <a:moveTo>
                      <a:pt x="8215" y="4060"/>
                    </a:moveTo>
                    <a:lnTo>
                      <a:pt x="8215" y="4060"/>
                    </a:lnTo>
                    <a:cubicBezTo>
                      <a:pt x="7977" y="4227"/>
                      <a:pt x="7739" y="4430"/>
                      <a:pt x="7525" y="4668"/>
                    </a:cubicBezTo>
                    <a:cubicBezTo>
                      <a:pt x="7453" y="4596"/>
                      <a:pt x="7382" y="4525"/>
                      <a:pt x="7287" y="4441"/>
                    </a:cubicBezTo>
                    <a:cubicBezTo>
                      <a:pt x="7513" y="4358"/>
                      <a:pt x="7823" y="4203"/>
                      <a:pt x="8215" y="4060"/>
                    </a:cubicBezTo>
                    <a:close/>
                    <a:moveTo>
                      <a:pt x="2631" y="4072"/>
                    </a:moveTo>
                    <a:lnTo>
                      <a:pt x="2631" y="4072"/>
                    </a:lnTo>
                    <a:cubicBezTo>
                      <a:pt x="3036" y="4203"/>
                      <a:pt x="3358" y="4358"/>
                      <a:pt x="3560" y="4465"/>
                    </a:cubicBezTo>
                    <a:cubicBezTo>
                      <a:pt x="3465" y="4537"/>
                      <a:pt x="3393" y="4608"/>
                      <a:pt x="3322" y="4680"/>
                    </a:cubicBezTo>
                    <a:cubicBezTo>
                      <a:pt x="3108" y="4430"/>
                      <a:pt x="2870" y="4239"/>
                      <a:pt x="2631" y="4072"/>
                    </a:cubicBezTo>
                    <a:close/>
                    <a:moveTo>
                      <a:pt x="1357" y="3775"/>
                    </a:moveTo>
                    <a:lnTo>
                      <a:pt x="1357" y="3775"/>
                    </a:lnTo>
                    <a:cubicBezTo>
                      <a:pt x="1738" y="3906"/>
                      <a:pt x="2608" y="4263"/>
                      <a:pt x="3120" y="4953"/>
                    </a:cubicBezTo>
                    <a:cubicBezTo>
                      <a:pt x="3060" y="5049"/>
                      <a:pt x="3001" y="5168"/>
                      <a:pt x="2941" y="5287"/>
                    </a:cubicBezTo>
                    <a:cubicBezTo>
                      <a:pt x="1655" y="5192"/>
                      <a:pt x="1393" y="4215"/>
                      <a:pt x="1357" y="3775"/>
                    </a:cubicBezTo>
                    <a:close/>
                    <a:moveTo>
                      <a:pt x="9513" y="3775"/>
                    </a:moveTo>
                    <a:cubicBezTo>
                      <a:pt x="9466" y="4215"/>
                      <a:pt x="9216" y="5192"/>
                      <a:pt x="7918" y="5299"/>
                    </a:cubicBezTo>
                    <a:cubicBezTo>
                      <a:pt x="7870" y="5180"/>
                      <a:pt x="7811" y="5061"/>
                      <a:pt x="7739" y="4953"/>
                    </a:cubicBezTo>
                    <a:cubicBezTo>
                      <a:pt x="8275" y="4263"/>
                      <a:pt x="9120" y="3906"/>
                      <a:pt x="9513" y="3775"/>
                    </a:cubicBezTo>
                    <a:close/>
                    <a:moveTo>
                      <a:pt x="5429" y="8823"/>
                    </a:moveTo>
                    <a:cubicBezTo>
                      <a:pt x="5775" y="8823"/>
                      <a:pt x="5953" y="8966"/>
                      <a:pt x="5953" y="9025"/>
                    </a:cubicBezTo>
                    <a:cubicBezTo>
                      <a:pt x="5953" y="9132"/>
                      <a:pt x="5727" y="9359"/>
                      <a:pt x="5429" y="9359"/>
                    </a:cubicBezTo>
                    <a:cubicBezTo>
                      <a:pt x="5132" y="9347"/>
                      <a:pt x="4906" y="9121"/>
                      <a:pt x="4906" y="9025"/>
                    </a:cubicBezTo>
                    <a:cubicBezTo>
                      <a:pt x="4906" y="8966"/>
                      <a:pt x="5084" y="8823"/>
                      <a:pt x="5429" y="8823"/>
                    </a:cubicBezTo>
                    <a:close/>
                    <a:moveTo>
                      <a:pt x="5429" y="4251"/>
                    </a:moveTo>
                    <a:cubicBezTo>
                      <a:pt x="6287" y="4251"/>
                      <a:pt x="6930" y="4465"/>
                      <a:pt x="7322" y="4918"/>
                    </a:cubicBezTo>
                    <a:cubicBezTo>
                      <a:pt x="7644" y="5311"/>
                      <a:pt x="7811" y="5894"/>
                      <a:pt x="7811" y="6620"/>
                    </a:cubicBezTo>
                    <a:cubicBezTo>
                      <a:pt x="7811" y="7442"/>
                      <a:pt x="7644" y="7644"/>
                      <a:pt x="7215" y="8168"/>
                    </a:cubicBezTo>
                    <a:cubicBezTo>
                      <a:pt x="7132" y="8287"/>
                      <a:pt x="7001" y="8418"/>
                      <a:pt x="6882" y="8585"/>
                    </a:cubicBezTo>
                    <a:cubicBezTo>
                      <a:pt x="6870" y="8537"/>
                      <a:pt x="6858" y="8478"/>
                      <a:pt x="6822" y="8430"/>
                    </a:cubicBezTo>
                    <a:cubicBezTo>
                      <a:pt x="6797" y="8379"/>
                      <a:pt x="6740" y="8339"/>
                      <a:pt x="6684" y="8339"/>
                    </a:cubicBezTo>
                    <a:cubicBezTo>
                      <a:pt x="6662" y="8339"/>
                      <a:pt x="6640" y="8345"/>
                      <a:pt x="6620" y="8359"/>
                    </a:cubicBezTo>
                    <a:cubicBezTo>
                      <a:pt x="6549" y="8406"/>
                      <a:pt x="6501" y="8490"/>
                      <a:pt x="6549" y="8561"/>
                    </a:cubicBezTo>
                    <a:cubicBezTo>
                      <a:pt x="6608" y="8668"/>
                      <a:pt x="6620" y="8787"/>
                      <a:pt x="6620" y="8906"/>
                    </a:cubicBezTo>
                    <a:cubicBezTo>
                      <a:pt x="6620" y="9502"/>
                      <a:pt x="6275" y="9823"/>
                      <a:pt x="5572" y="9847"/>
                    </a:cubicBezTo>
                    <a:lnTo>
                      <a:pt x="5572" y="9644"/>
                    </a:lnTo>
                    <a:cubicBezTo>
                      <a:pt x="5965" y="9561"/>
                      <a:pt x="6263" y="9263"/>
                      <a:pt x="6263" y="9013"/>
                    </a:cubicBezTo>
                    <a:cubicBezTo>
                      <a:pt x="6263" y="8716"/>
                      <a:pt x="5906" y="8490"/>
                      <a:pt x="5429" y="8490"/>
                    </a:cubicBezTo>
                    <a:cubicBezTo>
                      <a:pt x="4953" y="8490"/>
                      <a:pt x="4596" y="8716"/>
                      <a:pt x="4596" y="9013"/>
                    </a:cubicBezTo>
                    <a:cubicBezTo>
                      <a:pt x="4596" y="9263"/>
                      <a:pt x="4894" y="9585"/>
                      <a:pt x="5275" y="9644"/>
                    </a:cubicBezTo>
                    <a:lnTo>
                      <a:pt x="5275" y="9847"/>
                    </a:lnTo>
                    <a:cubicBezTo>
                      <a:pt x="4584" y="9799"/>
                      <a:pt x="4239" y="9502"/>
                      <a:pt x="4239" y="8906"/>
                    </a:cubicBezTo>
                    <a:cubicBezTo>
                      <a:pt x="4239" y="8382"/>
                      <a:pt x="4775" y="7954"/>
                      <a:pt x="5441" y="7954"/>
                    </a:cubicBezTo>
                    <a:cubicBezTo>
                      <a:pt x="5679" y="7954"/>
                      <a:pt x="5906" y="8013"/>
                      <a:pt x="6108" y="8120"/>
                    </a:cubicBezTo>
                    <a:cubicBezTo>
                      <a:pt x="6134" y="8135"/>
                      <a:pt x="6162" y="8142"/>
                      <a:pt x="6188" y="8142"/>
                    </a:cubicBezTo>
                    <a:cubicBezTo>
                      <a:pt x="6245" y="8142"/>
                      <a:pt x="6298" y="8110"/>
                      <a:pt x="6322" y="8061"/>
                    </a:cubicBezTo>
                    <a:cubicBezTo>
                      <a:pt x="6370" y="7990"/>
                      <a:pt x="6334" y="7882"/>
                      <a:pt x="6263" y="7859"/>
                    </a:cubicBezTo>
                    <a:cubicBezTo>
                      <a:pt x="6025" y="7716"/>
                      <a:pt x="5739" y="7656"/>
                      <a:pt x="5441" y="7656"/>
                    </a:cubicBezTo>
                    <a:cubicBezTo>
                      <a:pt x="4739" y="7656"/>
                      <a:pt x="4144" y="8061"/>
                      <a:pt x="3965" y="8597"/>
                    </a:cubicBezTo>
                    <a:cubicBezTo>
                      <a:pt x="3846" y="8430"/>
                      <a:pt x="3727" y="8299"/>
                      <a:pt x="3643" y="8180"/>
                    </a:cubicBezTo>
                    <a:cubicBezTo>
                      <a:pt x="3215" y="7644"/>
                      <a:pt x="3048" y="7454"/>
                      <a:pt x="3048" y="6632"/>
                    </a:cubicBezTo>
                    <a:cubicBezTo>
                      <a:pt x="3048" y="5894"/>
                      <a:pt x="3215" y="5323"/>
                      <a:pt x="3536" y="4942"/>
                    </a:cubicBezTo>
                    <a:cubicBezTo>
                      <a:pt x="3929" y="4477"/>
                      <a:pt x="4560" y="4251"/>
                      <a:pt x="5429" y="4251"/>
                    </a:cubicBezTo>
                    <a:close/>
                    <a:moveTo>
                      <a:pt x="4596" y="10025"/>
                    </a:moveTo>
                    <a:cubicBezTo>
                      <a:pt x="4822" y="10121"/>
                      <a:pt x="5108" y="10180"/>
                      <a:pt x="5429" y="10180"/>
                    </a:cubicBezTo>
                    <a:cubicBezTo>
                      <a:pt x="5751" y="10180"/>
                      <a:pt x="6037" y="10133"/>
                      <a:pt x="6263" y="10025"/>
                    </a:cubicBezTo>
                    <a:lnTo>
                      <a:pt x="6263" y="10025"/>
                    </a:lnTo>
                    <a:cubicBezTo>
                      <a:pt x="6179" y="10383"/>
                      <a:pt x="5906" y="10537"/>
                      <a:pt x="5429" y="10537"/>
                    </a:cubicBezTo>
                    <a:cubicBezTo>
                      <a:pt x="4953" y="10537"/>
                      <a:pt x="4691" y="10371"/>
                      <a:pt x="4596" y="10025"/>
                    </a:cubicBezTo>
                    <a:close/>
                    <a:moveTo>
                      <a:pt x="1560" y="0"/>
                    </a:moveTo>
                    <a:cubicBezTo>
                      <a:pt x="1465" y="0"/>
                      <a:pt x="1393" y="72"/>
                      <a:pt x="1393" y="155"/>
                    </a:cubicBezTo>
                    <a:cubicBezTo>
                      <a:pt x="1393" y="512"/>
                      <a:pt x="1334" y="1524"/>
                      <a:pt x="1096" y="1917"/>
                    </a:cubicBezTo>
                    <a:cubicBezTo>
                      <a:pt x="834" y="1691"/>
                      <a:pt x="619" y="1441"/>
                      <a:pt x="500" y="1120"/>
                    </a:cubicBezTo>
                    <a:cubicBezTo>
                      <a:pt x="322" y="691"/>
                      <a:pt x="357" y="346"/>
                      <a:pt x="357" y="334"/>
                    </a:cubicBezTo>
                    <a:cubicBezTo>
                      <a:pt x="369" y="250"/>
                      <a:pt x="298" y="167"/>
                      <a:pt x="214" y="155"/>
                    </a:cubicBezTo>
                    <a:cubicBezTo>
                      <a:pt x="208" y="154"/>
                      <a:pt x="202" y="154"/>
                      <a:pt x="196" y="154"/>
                    </a:cubicBezTo>
                    <a:cubicBezTo>
                      <a:pt x="121" y="154"/>
                      <a:pt x="58" y="220"/>
                      <a:pt x="36" y="286"/>
                    </a:cubicBezTo>
                    <a:cubicBezTo>
                      <a:pt x="36" y="310"/>
                      <a:pt x="0" y="727"/>
                      <a:pt x="203" y="1215"/>
                    </a:cubicBezTo>
                    <a:cubicBezTo>
                      <a:pt x="393" y="1679"/>
                      <a:pt x="834" y="2286"/>
                      <a:pt x="1858" y="2656"/>
                    </a:cubicBezTo>
                    <a:cubicBezTo>
                      <a:pt x="3286" y="3179"/>
                      <a:pt x="4084" y="3775"/>
                      <a:pt x="4382" y="4025"/>
                    </a:cubicBezTo>
                    <a:cubicBezTo>
                      <a:pt x="4227" y="4084"/>
                      <a:pt x="4060" y="4144"/>
                      <a:pt x="3905" y="4215"/>
                    </a:cubicBezTo>
                    <a:cubicBezTo>
                      <a:pt x="3596" y="4060"/>
                      <a:pt x="2417" y="3465"/>
                      <a:pt x="1250" y="3370"/>
                    </a:cubicBezTo>
                    <a:cubicBezTo>
                      <a:pt x="1203" y="3370"/>
                      <a:pt x="1155" y="3394"/>
                      <a:pt x="1131" y="3418"/>
                    </a:cubicBezTo>
                    <a:cubicBezTo>
                      <a:pt x="1096" y="3453"/>
                      <a:pt x="1084" y="3489"/>
                      <a:pt x="1072" y="3537"/>
                    </a:cubicBezTo>
                    <a:cubicBezTo>
                      <a:pt x="1072" y="3548"/>
                      <a:pt x="1048" y="4025"/>
                      <a:pt x="1286" y="4537"/>
                    </a:cubicBezTo>
                    <a:cubicBezTo>
                      <a:pt x="1500" y="4965"/>
                      <a:pt x="1941" y="5501"/>
                      <a:pt x="2893" y="5596"/>
                    </a:cubicBezTo>
                    <a:cubicBezTo>
                      <a:pt x="2822" y="5894"/>
                      <a:pt x="2774" y="6227"/>
                      <a:pt x="2774" y="6608"/>
                    </a:cubicBezTo>
                    <a:cubicBezTo>
                      <a:pt x="2774" y="7537"/>
                      <a:pt x="2989" y="7799"/>
                      <a:pt x="3453" y="8359"/>
                    </a:cubicBezTo>
                    <a:cubicBezTo>
                      <a:pt x="3596" y="8537"/>
                      <a:pt x="3774" y="8763"/>
                      <a:pt x="3989" y="9049"/>
                    </a:cubicBezTo>
                    <a:cubicBezTo>
                      <a:pt x="4013" y="9359"/>
                      <a:pt x="4120" y="9609"/>
                      <a:pt x="4322" y="9787"/>
                    </a:cubicBezTo>
                    <a:cubicBezTo>
                      <a:pt x="4346" y="10454"/>
                      <a:pt x="4763" y="10835"/>
                      <a:pt x="5501" y="10835"/>
                    </a:cubicBezTo>
                    <a:cubicBezTo>
                      <a:pt x="6251" y="10835"/>
                      <a:pt x="6668" y="10454"/>
                      <a:pt x="6680" y="9787"/>
                    </a:cubicBezTo>
                    <a:cubicBezTo>
                      <a:pt x="6870" y="9597"/>
                      <a:pt x="6989" y="9347"/>
                      <a:pt x="7025" y="9049"/>
                    </a:cubicBezTo>
                    <a:cubicBezTo>
                      <a:pt x="7227" y="8763"/>
                      <a:pt x="7406" y="8537"/>
                      <a:pt x="7561" y="8359"/>
                    </a:cubicBezTo>
                    <a:cubicBezTo>
                      <a:pt x="8013" y="7799"/>
                      <a:pt x="8227" y="7537"/>
                      <a:pt x="8227" y="6608"/>
                    </a:cubicBezTo>
                    <a:cubicBezTo>
                      <a:pt x="8227" y="6227"/>
                      <a:pt x="8180" y="5894"/>
                      <a:pt x="8108" y="5596"/>
                    </a:cubicBezTo>
                    <a:cubicBezTo>
                      <a:pt x="9061" y="5489"/>
                      <a:pt x="9501" y="4965"/>
                      <a:pt x="9716" y="4537"/>
                    </a:cubicBezTo>
                    <a:cubicBezTo>
                      <a:pt x="9954" y="4049"/>
                      <a:pt x="9942" y="3572"/>
                      <a:pt x="9942" y="3537"/>
                    </a:cubicBezTo>
                    <a:cubicBezTo>
                      <a:pt x="9942" y="3489"/>
                      <a:pt x="9918" y="3453"/>
                      <a:pt x="9882" y="3418"/>
                    </a:cubicBezTo>
                    <a:cubicBezTo>
                      <a:pt x="9847" y="3394"/>
                      <a:pt x="9799" y="3370"/>
                      <a:pt x="9763" y="3370"/>
                    </a:cubicBezTo>
                    <a:cubicBezTo>
                      <a:pt x="8585" y="3477"/>
                      <a:pt x="7406" y="4060"/>
                      <a:pt x="7096" y="4215"/>
                    </a:cubicBezTo>
                    <a:cubicBezTo>
                      <a:pt x="6941" y="4144"/>
                      <a:pt x="6799" y="4072"/>
                      <a:pt x="6620" y="4025"/>
                    </a:cubicBezTo>
                    <a:cubicBezTo>
                      <a:pt x="6918" y="3775"/>
                      <a:pt x="7703" y="3179"/>
                      <a:pt x="9144" y="2656"/>
                    </a:cubicBezTo>
                    <a:cubicBezTo>
                      <a:pt x="10180" y="2286"/>
                      <a:pt x="10609" y="1667"/>
                      <a:pt x="10799" y="1215"/>
                    </a:cubicBezTo>
                    <a:cubicBezTo>
                      <a:pt x="10906" y="739"/>
                      <a:pt x="10859" y="322"/>
                      <a:pt x="10859" y="310"/>
                    </a:cubicBezTo>
                    <a:cubicBezTo>
                      <a:pt x="10849" y="229"/>
                      <a:pt x="10795" y="174"/>
                      <a:pt x="10721" y="174"/>
                    </a:cubicBezTo>
                    <a:cubicBezTo>
                      <a:pt x="10708" y="174"/>
                      <a:pt x="10694" y="175"/>
                      <a:pt x="10680" y="179"/>
                    </a:cubicBezTo>
                    <a:cubicBezTo>
                      <a:pt x="10597" y="191"/>
                      <a:pt x="10537" y="262"/>
                      <a:pt x="10549" y="346"/>
                    </a:cubicBezTo>
                    <a:cubicBezTo>
                      <a:pt x="10549" y="346"/>
                      <a:pt x="10585" y="715"/>
                      <a:pt x="10406" y="1143"/>
                    </a:cubicBezTo>
                    <a:cubicBezTo>
                      <a:pt x="10263" y="1453"/>
                      <a:pt x="10073" y="1703"/>
                      <a:pt x="9811" y="1929"/>
                    </a:cubicBezTo>
                    <a:cubicBezTo>
                      <a:pt x="9716" y="1786"/>
                      <a:pt x="9620" y="1513"/>
                      <a:pt x="9585" y="1167"/>
                    </a:cubicBezTo>
                    <a:cubicBezTo>
                      <a:pt x="9574" y="1091"/>
                      <a:pt x="9503" y="1035"/>
                      <a:pt x="9427" y="1035"/>
                    </a:cubicBezTo>
                    <a:cubicBezTo>
                      <a:pt x="9420" y="1035"/>
                      <a:pt x="9413" y="1035"/>
                      <a:pt x="9406" y="1036"/>
                    </a:cubicBezTo>
                    <a:cubicBezTo>
                      <a:pt x="9311" y="1048"/>
                      <a:pt x="9251" y="1132"/>
                      <a:pt x="9263" y="1215"/>
                    </a:cubicBezTo>
                    <a:cubicBezTo>
                      <a:pt x="9323" y="1620"/>
                      <a:pt x="9418" y="1929"/>
                      <a:pt x="9549" y="2120"/>
                    </a:cubicBezTo>
                    <a:cubicBezTo>
                      <a:pt x="9370" y="2227"/>
                      <a:pt x="9180" y="2334"/>
                      <a:pt x="8954" y="2405"/>
                    </a:cubicBezTo>
                    <a:cubicBezTo>
                      <a:pt x="8704" y="2501"/>
                      <a:pt x="8465" y="2596"/>
                      <a:pt x="8239" y="2691"/>
                    </a:cubicBezTo>
                    <a:cubicBezTo>
                      <a:pt x="8573" y="2191"/>
                      <a:pt x="8763" y="1739"/>
                      <a:pt x="8549" y="1060"/>
                    </a:cubicBezTo>
                    <a:cubicBezTo>
                      <a:pt x="8530" y="996"/>
                      <a:pt x="8470" y="953"/>
                      <a:pt x="8410" y="953"/>
                    </a:cubicBezTo>
                    <a:cubicBezTo>
                      <a:pt x="8392" y="953"/>
                      <a:pt x="8375" y="957"/>
                      <a:pt x="8358" y="965"/>
                    </a:cubicBezTo>
                    <a:cubicBezTo>
                      <a:pt x="8275" y="989"/>
                      <a:pt x="8227" y="1084"/>
                      <a:pt x="8251" y="1155"/>
                    </a:cubicBezTo>
                    <a:cubicBezTo>
                      <a:pt x="8358" y="1513"/>
                      <a:pt x="8346" y="1798"/>
                      <a:pt x="8239" y="2060"/>
                    </a:cubicBezTo>
                    <a:cubicBezTo>
                      <a:pt x="7918" y="1870"/>
                      <a:pt x="7739" y="1489"/>
                      <a:pt x="7739" y="1465"/>
                    </a:cubicBezTo>
                    <a:cubicBezTo>
                      <a:pt x="7713" y="1413"/>
                      <a:pt x="7651" y="1374"/>
                      <a:pt x="7591" y="1374"/>
                    </a:cubicBezTo>
                    <a:cubicBezTo>
                      <a:pt x="7568" y="1374"/>
                      <a:pt x="7545" y="1380"/>
                      <a:pt x="7525" y="1393"/>
                    </a:cubicBezTo>
                    <a:cubicBezTo>
                      <a:pt x="7453" y="1417"/>
                      <a:pt x="7406" y="1524"/>
                      <a:pt x="7453" y="1596"/>
                    </a:cubicBezTo>
                    <a:cubicBezTo>
                      <a:pt x="7465" y="1620"/>
                      <a:pt x="7692" y="2096"/>
                      <a:pt x="8108" y="2346"/>
                    </a:cubicBezTo>
                    <a:cubicBezTo>
                      <a:pt x="8001" y="2525"/>
                      <a:pt x="7858" y="2715"/>
                      <a:pt x="7703" y="2929"/>
                    </a:cubicBezTo>
                    <a:lnTo>
                      <a:pt x="7656" y="2989"/>
                    </a:lnTo>
                    <a:cubicBezTo>
                      <a:pt x="6703" y="3477"/>
                      <a:pt x="6263" y="3918"/>
                      <a:pt x="6191" y="3977"/>
                    </a:cubicBezTo>
                    <a:cubicBezTo>
                      <a:pt x="5965" y="3941"/>
                      <a:pt x="5727" y="3918"/>
                      <a:pt x="5453" y="3918"/>
                    </a:cubicBezTo>
                    <a:cubicBezTo>
                      <a:pt x="5191" y="3918"/>
                      <a:pt x="4953" y="3941"/>
                      <a:pt x="4727" y="3977"/>
                    </a:cubicBezTo>
                    <a:cubicBezTo>
                      <a:pt x="4667" y="3906"/>
                      <a:pt x="4203" y="3477"/>
                      <a:pt x="3251" y="2989"/>
                    </a:cubicBezTo>
                    <a:lnTo>
                      <a:pt x="3215" y="2929"/>
                    </a:lnTo>
                    <a:cubicBezTo>
                      <a:pt x="3048" y="2715"/>
                      <a:pt x="2917" y="2536"/>
                      <a:pt x="2810" y="2346"/>
                    </a:cubicBezTo>
                    <a:cubicBezTo>
                      <a:pt x="2834" y="2334"/>
                      <a:pt x="2870" y="2310"/>
                      <a:pt x="2893" y="2286"/>
                    </a:cubicBezTo>
                    <a:cubicBezTo>
                      <a:pt x="2977" y="2239"/>
                      <a:pt x="2989" y="2132"/>
                      <a:pt x="2941" y="2060"/>
                    </a:cubicBezTo>
                    <a:cubicBezTo>
                      <a:pt x="2910" y="2014"/>
                      <a:pt x="2860" y="1993"/>
                      <a:pt x="2806" y="1993"/>
                    </a:cubicBezTo>
                    <a:cubicBezTo>
                      <a:pt x="2776" y="1993"/>
                      <a:pt x="2745" y="2000"/>
                      <a:pt x="2715" y="2013"/>
                    </a:cubicBezTo>
                    <a:cubicBezTo>
                      <a:pt x="2703" y="2036"/>
                      <a:pt x="2691" y="2036"/>
                      <a:pt x="2679" y="2048"/>
                    </a:cubicBezTo>
                    <a:cubicBezTo>
                      <a:pt x="2572" y="1774"/>
                      <a:pt x="2536" y="1501"/>
                      <a:pt x="2655" y="1143"/>
                    </a:cubicBezTo>
                    <a:cubicBezTo>
                      <a:pt x="2691" y="1048"/>
                      <a:pt x="2643" y="965"/>
                      <a:pt x="2560" y="941"/>
                    </a:cubicBezTo>
                    <a:cubicBezTo>
                      <a:pt x="2543" y="937"/>
                      <a:pt x="2527" y="935"/>
                      <a:pt x="2512" y="935"/>
                    </a:cubicBezTo>
                    <a:cubicBezTo>
                      <a:pt x="2437" y="935"/>
                      <a:pt x="2377" y="979"/>
                      <a:pt x="2358" y="1048"/>
                    </a:cubicBezTo>
                    <a:cubicBezTo>
                      <a:pt x="2155" y="1739"/>
                      <a:pt x="2346" y="2191"/>
                      <a:pt x="2679" y="2667"/>
                    </a:cubicBezTo>
                    <a:cubicBezTo>
                      <a:pt x="2453" y="2584"/>
                      <a:pt x="2215" y="2477"/>
                      <a:pt x="1965" y="2394"/>
                    </a:cubicBezTo>
                    <a:cubicBezTo>
                      <a:pt x="1738" y="2310"/>
                      <a:pt x="1548" y="2215"/>
                      <a:pt x="1369" y="2108"/>
                    </a:cubicBezTo>
                    <a:cubicBezTo>
                      <a:pt x="1727" y="1560"/>
                      <a:pt x="1727" y="215"/>
                      <a:pt x="1727" y="155"/>
                    </a:cubicBezTo>
                    <a:cubicBezTo>
                      <a:pt x="1727" y="72"/>
                      <a:pt x="1643" y="0"/>
                      <a:pt x="15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" name="Google Shape;14705;p72">
            <a:extLst>
              <a:ext uri="{FF2B5EF4-FFF2-40B4-BE49-F238E27FC236}">
                <a16:creationId xmlns:a16="http://schemas.microsoft.com/office/drawing/2014/main" id="{69D7C77A-DF6F-442D-9186-9C6EDAFD6888}"/>
              </a:ext>
            </a:extLst>
          </p:cNvPr>
          <p:cNvGrpSpPr/>
          <p:nvPr/>
        </p:nvGrpSpPr>
        <p:grpSpPr>
          <a:xfrm>
            <a:off x="7103291" y="4163027"/>
            <a:ext cx="348640" cy="343296"/>
            <a:chOff x="6895373" y="1502578"/>
            <a:chExt cx="348640" cy="343296"/>
          </a:xfrm>
        </p:grpSpPr>
        <p:sp>
          <p:nvSpPr>
            <p:cNvPr id="187" name="Google Shape;14706;p72">
              <a:extLst>
                <a:ext uri="{FF2B5EF4-FFF2-40B4-BE49-F238E27FC236}">
                  <a16:creationId xmlns:a16="http://schemas.microsoft.com/office/drawing/2014/main" id="{A152B904-1763-4C97-8B3A-982D1D56C17E}"/>
                </a:ext>
              </a:extLst>
            </p:cNvPr>
            <p:cNvSpPr/>
            <p:nvPr/>
          </p:nvSpPr>
          <p:spPr>
            <a:xfrm>
              <a:off x="6895373" y="1502578"/>
              <a:ext cx="348640" cy="343296"/>
            </a:xfrm>
            <a:custGeom>
              <a:avLst/>
              <a:gdLst/>
              <a:ahLst/>
              <a:cxnLst/>
              <a:rect l="l" t="t" r="r" b="b"/>
              <a:pathLst>
                <a:path w="10895" h="10728" extrusionOk="0">
                  <a:moveTo>
                    <a:pt x="1263" y="321"/>
                  </a:moveTo>
                  <a:cubicBezTo>
                    <a:pt x="1799" y="536"/>
                    <a:pt x="2834" y="1036"/>
                    <a:pt x="3823" y="2179"/>
                  </a:cubicBezTo>
                  <a:cubicBezTo>
                    <a:pt x="3596" y="2262"/>
                    <a:pt x="3370" y="2345"/>
                    <a:pt x="3168" y="2465"/>
                  </a:cubicBezTo>
                  <a:cubicBezTo>
                    <a:pt x="2334" y="1214"/>
                    <a:pt x="1501" y="548"/>
                    <a:pt x="1215" y="321"/>
                  </a:cubicBezTo>
                  <a:close/>
                  <a:moveTo>
                    <a:pt x="9681" y="310"/>
                  </a:moveTo>
                  <a:lnTo>
                    <a:pt x="9681" y="310"/>
                  </a:lnTo>
                  <a:cubicBezTo>
                    <a:pt x="9585" y="381"/>
                    <a:pt x="9419" y="512"/>
                    <a:pt x="9228" y="691"/>
                  </a:cubicBezTo>
                  <a:cubicBezTo>
                    <a:pt x="9169" y="750"/>
                    <a:pt x="9145" y="857"/>
                    <a:pt x="9204" y="917"/>
                  </a:cubicBezTo>
                  <a:cubicBezTo>
                    <a:pt x="9240" y="952"/>
                    <a:pt x="9288" y="964"/>
                    <a:pt x="9323" y="964"/>
                  </a:cubicBezTo>
                  <a:cubicBezTo>
                    <a:pt x="9371" y="964"/>
                    <a:pt x="9407" y="952"/>
                    <a:pt x="9431" y="917"/>
                  </a:cubicBezTo>
                  <a:cubicBezTo>
                    <a:pt x="9621" y="738"/>
                    <a:pt x="9788" y="619"/>
                    <a:pt x="9883" y="548"/>
                  </a:cubicBezTo>
                  <a:lnTo>
                    <a:pt x="9883" y="548"/>
                  </a:lnTo>
                  <a:cubicBezTo>
                    <a:pt x="9800" y="2036"/>
                    <a:pt x="9442" y="3238"/>
                    <a:pt x="9288" y="3667"/>
                  </a:cubicBezTo>
                  <a:cubicBezTo>
                    <a:pt x="9145" y="3524"/>
                    <a:pt x="9014" y="3393"/>
                    <a:pt x="8883" y="3250"/>
                  </a:cubicBezTo>
                  <a:cubicBezTo>
                    <a:pt x="8609" y="3000"/>
                    <a:pt x="8311" y="2774"/>
                    <a:pt x="8002" y="2596"/>
                  </a:cubicBezTo>
                  <a:cubicBezTo>
                    <a:pt x="8288" y="2179"/>
                    <a:pt x="8597" y="1798"/>
                    <a:pt x="8907" y="1441"/>
                  </a:cubicBezTo>
                  <a:cubicBezTo>
                    <a:pt x="8966" y="1381"/>
                    <a:pt x="8966" y="1274"/>
                    <a:pt x="8895" y="1214"/>
                  </a:cubicBezTo>
                  <a:cubicBezTo>
                    <a:pt x="8866" y="1186"/>
                    <a:pt x="8827" y="1171"/>
                    <a:pt x="8787" y="1171"/>
                  </a:cubicBezTo>
                  <a:cubicBezTo>
                    <a:pt x="8744" y="1171"/>
                    <a:pt x="8700" y="1189"/>
                    <a:pt x="8669" y="1226"/>
                  </a:cubicBezTo>
                  <a:cubicBezTo>
                    <a:pt x="8335" y="1607"/>
                    <a:pt x="8002" y="2024"/>
                    <a:pt x="7716" y="2453"/>
                  </a:cubicBezTo>
                  <a:cubicBezTo>
                    <a:pt x="7514" y="2345"/>
                    <a:pt x="7287" y="2238"/>
                    <a:pt x="7061" y="2167"/>
                  </a:cubicBezTo>
                  <a:cubicBezTo>
                    <a:pt x="8061" y="1048"/>
                    <a:pt x="9085" y="536"/>
                    <a:pt x="9645" y="321"/>
                  </a:cubicBezTo>
                  <a:cubicBezTo>
                    <a:pt x="9657" y="321"/>
                    <a:pt x="9669" y="310"/>
                    <a:pt x="9681" y="310"/>
                  </a:cubicBezTo>
                  <a:close/>
                  <a:moveTo>
                    <a:pt x="1025" y="571"/>
                  </a:moveTo>
                  <a:cubicBezTo>
                    <a:pt x="1287" y="774"/>
                    <a:pt x="2084" y="1429"/>
                    <a:pt x="2894" y="2631"/>
                  </a:cubicBezTo>
                  <a:cubicBezTo>
                    <a:pt x="2584" y="2810"/>
                    <a:pt x="2299" y="3036"/>
                    <a:pt x="2013" y="3286"/>
                  </a:cubicBezTo>
                  <a:cubicBezTo>
                    <a:pt x="1870" y="3417"/>
                    <a:pt x="1739" y="3548"/>
                    <a:pt x="1620" y="3703"/>
                  </a:cubicBezTo>
                  <a:cubicBezTo>
                    <a:pt x="1453" y="3250"/>
                    <a:pt x="1096" y="2060"/>
                    <a:pt x="1025" y="571"/>
                  </a:cubicBezTo>
                  <a:close/>
                  <a:moveTo>
                    <a:pt x="3291" y="4769"/>
                  </a:moveTo>
                  <a:cubicBezTo>
                    <a:pt x="3574" y="4769"/>
                    <a:pt x="3813" y="4862"/>
                    <a:pt x="4013" y="5024"/>
                  </a:cubicBezTo>
                  <a:cubicBezTo>
                    <a:pt x="4287" y="5251"/>
                    <a:pt x="4430" y="5608"/>
                    <a:pt x="4430" y="5989"/>
                  </a:cubicBezTo>
                  <a:cubicBezTo>
                    <a:pt x="4430" y="6465"/>
                    <a:pt x="4227" y="6989"/>
                    <a:pt x="4013" y="7477"/>
                  </a:cubicBezTo>
                  <a:cubicBezTo>
                    <a:pt x="3811" y="8001"/>
                    <a:pt x="3585" y="8525"/>
                    <a:pt x="3585" y="9061"/>
                  </a:cubicBezTo>
                  <a:lnTo>
                    <a:pt x="3585" y="9108"/>
                  </a:lnTo>
                  <a:cubicBezTo>
                    <a:pt x="2715" y="8668"/>
                    <a:pt x="1668" y="8334"/>
                    <a:pt x="1275" y="8191"/>
                  </a:cubicBezTo>
                  <a:lnTo>
                    <a:pt x="1430" y="7560"/>
                  </a:lnTo>
                  <a:cubicBezTo>
                    <a:pt x="1441" y="7477"/>
                    <a:pt x="1406" y="7406"/>
                    <a:pt x="1334" y="7382"/>
                  </a:cubicBezTo>
                  <a:cubicBezTo>
                    <a:pt x="1227" y="7334"/>
                    <a:pt x="715" y="7168"/>
                    <a:pt x="394" y="7084"/>
                  </a:cubicBezTo>
                  <a:cubicBezTo>
                    <a:pt x="953" y="6096"/>
                    <a:pt x="1846" y="4965"/>
                    <a:pt x="3073" y="4786"/>
                  </a:cubicBezTo>
                  <a:cubicBezTo>
                    <a:pt x="3148" y="4774"/>
                    <a:pt x="3221" y="4769"/>
                    <a:pt x="3291" y="4769"/>
                  </a:cubicBezTo>
                  <a:close/>
                  <a:moveTo>
                    <a:pt x="7599" y="4760"/>
                  </a:moveTo>
                  <a:cubicBezTo>
                    <a:pt x="7668" y="4760"/>
                    <a:pt x="7739" y="4765"/>
                    <a:pt x="7811" y="4774"/>
                  </a:cubicBezTo>
                  <a:cubicBezTo>
                    <a:pt x="9050" y="4953"/>
                    <a:pt x="9942" y="6084"/>
                    <a:pt x="10490" y="7060"/>
                  </a:cubicBezTo>
                  <a:cubicBezTo>
                    <a:pt x="10181" y="7168"/>
                    <a:pt x="9645" y="7334"/>
                    <a:pt x="9550" y="7382"/>
                  </a:cubicBezTo>
                  <a:cubicBezTo>
                    <a:pt x="9478" y="7406"/>
                    <a:pt x="9442" y="7477"/>
                    <a:pt x="9466" y="7560"/>
                  </a:cubicBezTo>
                  <a:lnTo>
                    <a:pt x="9609" y="8191"/>
                  </a:lnTo>
                  <a:cubicBezTo>
                    <a:pt x="9228" y="8311"/>
                    <a:pt x="8168" y="8668"/>
                    <a:pt x="7299" y="9108"/>
                  </a:cubicBezTo>
                  <a:lnTo>
                    <a:pt x="7299" y="9049"/>
                  </a:lnTo>
                  <a:cubicBezTo>
                    <a:pt x="7299" y="8525"/>
                    <a:pt x="7085" y="7989"/>
                    <a:pt x="6871" y="7465"/>
                  </a:cubicBezTo>
                  <a:cubicBezTo>
                    <a:pt x="6668" y="6977"/>
                    <a:pt x="6454" y="6453"/>
                    <a:pt x="6454" y="5977"/>
                  </a:cubicBezTo>
                  <a:cubicBezTo>
                    <a:pt x="6454" y="5596"/>
                    <a:pt x="6609" y="5239"/>
                    <a:pt x="6871" y="5012"/>
                  </a:cubicBezTo>
                  <a:cubicBezTo>
                    <a:pt x="7062" y="4840"/>
                    <a:pt x="7315" y="4760"/>
                    <a:pt x="7599" y="4760"/>
                  </a:cubicBezTo>
                  <a:close/>
                  <a:moveTo>
                    <a:pt x="5430" y="8358"/>
                  </a:moveTo>
                  <a:cubicBezTo>
                    <a:pt x="5799" y="8358"/>
                    <a:pt x="6132" y="8549"/>
                    <a:pt x="6132" y="8763"/>
                  </a:cubicBezTo>
                  <a:cubicBezTo>
                    <a:pt x="6132" y="8953"/>
                    <a:pt x="5835" y="9084"/>
                    <a:pt x="5609" y="9192"/>
                  </a:cubicBezTo>
                  <a:lnTo>
                    <a:pt x="5597" y="9192"/>
                  </a:lnTo>
                  <a:cubicBezTo>
                    <a:pt x="5549" y="9215"/>
                    <a:pt x="5493" y="9227"/>
                    <a:pt x="5434" y="9227"/>
                  </a:cubicBezTo>
                  <a:cubicBezTo>
                    <a:pt x="5376" y="9227"/>
                    <a:pt x="5317" y="9215"/>
                    <a:pt x="5263" y="9192"/>
                  </a:cubicBezTo>
                  <a:cubicBezTo>
                    <a:pt x="5037" y="9084"/>
                    <a:pt x="4728" y="8953"/>
                    <a:pt x="4728" y="8763"/>
                  </a:cubicBezTo>
                  <a:cubicBezTo>
                    <a:pt x="4728" y="8549"/>
                    <a:pt x="5061" y="8358"/>
                    <a:pt x="5430" y="8358"/>
                  </a:cubicBezTo>
                  <a:close/>
                  <a:moveTo>
                    <a:pt x="5430" y="2226"/>
                  </a:moveTo>
                  <a:cubicBezTo>
                    <a:pt x="6633" y="2226"/>
                    <a:pt x="7752" y="2667"/>
                    <a:pt x="8645" y="3500"/>
                  </a:cubicBezTo>
                  <a:cubicBezTo>
                    <a:pt x="9371" y="4179"/>
                    <a:pt x="9919" y="5096"/>
                    <a:pt x="10276" y="6179"/>
                  </a:cubicBezTo>
                  <a:cubicBezTo>
                    <a:pt x="9966" y="5751"/>
                    <a:pt x="9645" y="5393"/>
                    <a:pt x="9300" y="5132"/>
                  </a:cubicBezTo>
                  <a:cubicBezTo>
                    <a:pt x="8835" y="4751"/>
                    <a:pt x="8347" y="4536"/>
                    <a:pt x="7823" y="4453"/>
                  </a:cubicBezTo>
                  <a:cubicBezTo>
                    <a:pt x="7735" y="4439"/>
                    <a:pt x="7648" y="4433"/>
                    <a:pt x="7563" y="4433"/>
                  </a:cubicBezTo>
                  <a:cubicBezTo>
                    <a:pt x="7204" y="4433"/>
                    <a:pt x="6883" y="4553"/>
                    <a:pt x="6633" y="4774"/>
                  </a:cubicBezTo>
                  <a:cubicBezTo>
                    <a:pt x="6299" y="5048"/>
                    <a:pt x="6109" y="5501"/>
                    <a:pt x="6109" y="5977"/>
                  </a:cubicBezTo>
                  <a:cubicBezTo>
                    <a:pt x="6109" y="6525"/>
                    <a:pt x="6335" y="7060"/>
                    <a:pt x="6561" y="7584"/>
                  </a:cubicBezTo>
                  <a:cubicBezTo>
                    <a:pt x="6764" y="8084"/>
                    <a:pt x="6978" y="8572"/>
                    <a:pt x="6978" y="9049"/>
                  </a:cubicBezTo>
                  <a:cubicBezTo>
                    <a:pt x="6990" y="9239"/>
                    <a:pt x="6859" y="9501"/>
                    <a:pt x="6585" y="9680"/>
                  </a:cubicBezTo>
                  <a:cubicBezTo>
                    <a:pt x="6424" y="9783"/>
                    <a:pt x="6258" y="9823"/>
                    <a:pt x="6097" y="9823"/>
                  </a:cubicBezTo>
                  <a:cubicBezTo>
                    <a:pt x="5924" y="9823"/>
                    <a:pt x="5757" y="9777"/>
                    <a:pt x="5609" y="9715"/>
                  </a:cubicBezTo>
                  <a:lnTo>
                    <a:pt x="5609" y="9513"/>
                  </a:lnTo>
                  <a:lnTo>
                    <a:pt x="5740" y="9477"/>
                  </a:lnTo>
                  <a:lnTo>
                    <a:pt x="5751" y="9477"/>
                  </a:lnTo>
                  <a:cubicBezTo>
                    <a:pt x="6037" y="9358"/>
                    <a:pt x="6454" y="9156"/>
                    <a:pt x="6454" y="8763"/>
                  </a:cubicBezTo>
                  <a:cubicBezTo>
                    <a:pt x="6454" y="8358"/>
                    <a:pt x="6013" y="8025"/>
                    <a:pt x="5430" y="8025"/>
                  </a:cubicBezTo>
                  <a:cubicBezTo>
                    <a:pt x="4859" y="8025"/>
                    <a:pt x="4406" y="8346"/>
                    <a:pt x="4406" y="8763"/>
                  </a:cubicBezTo>
                  <a:cubicBezTo>
                    <a:pt x="4406" y="9156"/>
                    <a:pt x="4835" y="9358"/>
                    <a:pt x="5097" y="9477"/>
                  </a:cubicBezTo>
                  <a:lnTo>
                    <a:pt x="5120" y="9477"/>
                  </a:lnTo>
                  <a:cubicBezTo>
                    <a:pt x="5156" y="9489"/>
                    <a:pt x="5216" y="9513"/>
                    <a:pt x="5263" y="9513"/>
                  </a:cubicBezTo>
                  <a:lnTo>
                    <a:pt x="5263" y="9715"/>
                  </a:lnTo>
                  <a:cubicBezTo>
                    <a:pt x="5128" y="9777"/>
                    <a:pt x="4960" y="9823"/>
                    <a:pt x="4784" y="9823"/>
                  </a:cubicBezTo>
                  <a:cubicBezTo>
                    <a:pt x="4620" y="9823"/>
                    <a:pt x="4448" y="9783"/>
                    <a:pt x="4287" y="9680"/>
                  </a:cubicBezTo>
                  <a:cubicBezTo>
                    <a:pt x="4001" y="9501"/>
                    <a:pt x="3882" y="9239"/>
                    <a:pt x="3882" y="9049"/>
                  </a:cubicBezTo>
                  <a:cubicBezTo>
                    <a:pt x="3882" y="8584"/>
                    <a:pt x="4073" y="8096"/>
                    <a:pt x="4299" y="7584"/>
                  </a:cubicBezTo>
                  <a:cubicBezTo>
                    <a:pt x="4525" y="7060"/>
                    <a:pt x="4739" y="6525"/>
                    <a:pt x="4739" y="5977"/>
                  </a:cubicBezTo>
                  <a:cubicBezTo>
                    <a:pt x="4739" y="5501"/>
                    <a:pt x="4549" y="5048"/>
                    <a:pt x="4227" y="4774"/>
                  </a:cubicBezTo>
                  <a:cubicBezTo>
                    <a:pt x="3963" y="4549"/>
                    <a:pt x="3635" y="4437"/>
                    <a:pt x="3275" y="4437"/>
                  </a:cubicBezTo>
                  <a:cubicBezTo>
                    <a:pt x="3197" y="4437"/>
                    <a:pt x="3118" y="4442"/>
                    <a:pt x="3037" y="4453"/>
                  </a:cubicBezTo>
                  <a:cubicBezTo>
                    <a:pt x="2525" y="4536"/>
                    <a:pt x="2025" y="4751"/>
                    <a:pt x="1560" y="5132"/>
                  </a:cubicBezTo>
                  <a:cubicBezTo>
                    <a:pt x="1215" y="5393"/>
                    <a:pt x="894" y="5751"/>
                    <a:pt x="572" y="6179"/>
                  </a:cubicBezTo>
                  <a:cubicBezTo>
                    <a:pt x="929" y="5096"/>
                    <a:pt x="1489" y="4179"/>
                    <a:pt x="2215" y="3500"/>
                  </a:cubicBezTo>
                  <a:cubicBezTo>
                    <a:pt x="3108" y="2667"/>
                    <a:pt x="4227" y="2226"/>
                    <a:pt x="5430" y="2226"/>
                  </a:cubicBezTo>
                  <a:close/>
                  <a:moveTo>
                    <a:pt x="5454" y="10001"/>
                  </a:moveTo>
                  <a:cubicBezTo>
                    <a:pt x="5692" y="10096"/>
                    <a:pt x="5918" y="10144"/>
                    <a:pt x="6097" y="10144"/>
                  </a:cubicBezTo>
                  <a:cubicBezTo>
                    <a:pt x="6156" y="10144"/>
                    <a:pt x="6216" y="10144"/>
                    <a:pt x="6275" y="10132"/>
                  </a:cubicBezTo>
                  <a:lnTo>
                    <a:pt x="6275" y="10132"/>
                  </a:lnTo>
                  <a:cubicBezTo>
                    <a:pt x="6228" y="10180"/>
                    <a:pt x="6168" y="10239"/>
                    <a:pt x="6097" y="10275"/>
                  </a:cubicBezTo>
                  <a:cubicBezTo>
                    <a:pt x="5930" y="10370"/>
                    <a:pt x="5692" y="10430"/>
                    <a:pt x="5454" y="10430"/>
                  </a:cubicBezTo>
                  <a:cubicBezTo>
                    <a:pt x="5216" y="10430"/>
                    <a:pt x="4978" y="10370"/>
                    <a:pt x="4823" y="10275"/>
                  </a:cubicBezTo>
                  <a:cubicBezTo>
                    <a:pt x="4739" y="10239"/>
                    <a:pt x="4680" y="10192"/>
                    <a:pt x="4644" y="10132"/>
                  </a:cubicBezTo>
                  <a:lnTo>
                    <a:pt x="4644" y="10132"/>
                  </a:lnTo>
                  <a:cubicBezTo>
                    <a:pt x="4704" y="10144"/>
                    <a:pt x="4763" y="10144"/>
                    <a:pt x="4823" y="10144"/>
                  </a:cubicBezTo>
                  <a:cubicBezTo>
                    <a:pt x="5013" y="10144"/>
                    <a:pt x="5216" y="10096"/>
                    <a:pt x="5454" y="10001"/>
                  </a:cubicBezTo>
                  <a:close/>
                  <a:moveTo>
                    <a:pt x="1184" y="0"/>
                  </a:moveTo>
                  <a:cubicBezTo>
                    <a:pt x="1083" y="0"/>
                    <a:pt x="985" y="30"/>
                    <a:pt x="906" y="95"/>
                  </a:cubicBezTo>
                  <a:cubicBezTo>
                    <a:pt x="775" y="202"/>
                    <a:pt x="691" y="345"/>
                    <a:pt x="691" y="512"/>
                  </a:cubicBezTo>
                  <a:cubicBezTo>
                    <a:pt x="787" y="2417"/>
                    <a:pt x="1310" y="3822"/>
                    <a:pt x="1370" y="3977"/>
                  </a:cubicBezTo>
                  <a:cubicBezTo>
                    <a:pt x="727" y="4834"/>
                    <a:pt x="251" y="5905"/>
                    <a:pt x="13" y="7132"/>
                  </a:cubicBezTo>
                  <a:cubicBezTo>
                    <a:pt x="1" y="7215"/>
                    <a:pt x="36" y="7298"/>
                    <a:pt x="132" y="7310"/>
                  </a:cubicBezTo>
                  <a:cubicBezTo>
                    <a:pt x="501" y="7418"/>
                    <a:pt x="894" y="7537"/>
                    <a:pt x="1096" y="7596"/>
                  </a:cubicBezTo>
                  <a:lnTo>
                    <a:pt x="953" y="8251"/>
                  </a:lnTo>
                  <a:cubicBezTo>
                    <a:pt x="929" y="8322"/>
                    <a:pt x="977" y="8418"/>
                    <a:pt x="1049" y="8441"/>
                  </a:cubicBezTo>
                  <a:cubicBezTo>
                    <a:pt x="1072" y="8441"/>
                    <a:pt x="2703" y="8953"/>
                    <a:pt x="3727" y="9513"/>
                  </a:cubicBezTo>
                  <a:cubicBezTo>
                    <a:pt x="3835" y="9680"/>
                    <a:pt x="3966" y="9834"/>
                    <a:pt x="4144" y="9930"/>
                  </a:cubicBezTo>
                  <a:cubicBezTo>
                    <a:pt x="4180" y="9965"/>
                    <a:pt x="4227" y="9977"/>
                    <a:pt x="4287" y="10013"/>
                  </a:cubicBezTo>
                  <a:cubicBezTo>
                    <a:pt x="4299" y="10406"/>
                    <a:pt x="4799" y="10727"/>
                    <a:pt x="5454" y="10727"/>
                  </a:cubicBezTo>
                  <a:cubicBezTo>
                    <a:pt x="6109" y="10727"/>
                    <a:pt x="6621" y="10406"/>
                    <a:pt x="6633" y="10013"/>
                  </a:cubicBezTo>
                  <a:cubicBezTo>
                    <a:pt x="6680" y="9977"/>
                    <a:pt x="6728" y="9965"/>
                    <a:pt x="6764" y="9930"/>
                  </a:cubicBezTo>
                  <a:cubicBezTo>
                    <a:pt x="6942" y="9834"/>
                    <a:pt x="7085" y="9680"/>
                    <a:pt x="7180" y="9513"/>
                  </a:cubicBezTo>
                  <a:cubicBezTo>
                    <a:pt x="8228" y="8953"/>
                    <a:pt x="9847" y="8441"/>
                    <a:pt x="9859" y="8441"/>
                  </a:cubicBezTo>
                  <a:cubicBezTo>
                    <a:pt x="9942" y="8418"/>
                    <a:pt x="10002" y="8346"/>
                    <a:pt x="9966" y="8251"/>
                  </a:cubicBezTo>
                  <a:lnTo>
                    <a:pt x="9823" y="7596"/>
                  </a:lnTo>
                  <a:cubicBezTo>
                    <a:pt x="10014" y="7537"/>
                    <a:pt x="10419" y="7418"/>
                    <a:pt x="10788" y="7310"/>
                  </a:cubicBezTo>
                  <a:cubicBezTo>
                    <a:pt x="10847" y="7298"/>
                    <a:pt x="10895" y="7227"/>
                    <a:pt x="10871" y="7132"/>
                  </a:cubicBezTo>
                  <a:cubicBezTo>
                    <a:pt x="10633" y="5905"/>
                    <a:pt x="10181" y="4834"/>
                    <a:pt x="9526" y="3989"/>
                  </a:cubicBezTo>
                  <a:cubicBezTo>
                    <a:pt x="9585" y="3822"/>
                    <a:pt x="10121" y="2405"/>
                    <a:pt x="10193" y="512"/>
                  </a:cubicBezTo>
                  <a:cubicBezTo>
                    <a:pt x="10193" y="357"/>
                    <a:pt x="10121" y="190"/>
                    <a:pt x="9978" y="95"/>
                  </a:cubicBezTo>
                  <a:cubicBezTo>
                    <a:pt x="9898" y="30"/>
                    <a:pt x="9801" y="0"/>
                    <a:pt x="9699" y="0"/>
                  </a:cubicBezTo>
                  <a:cubicBezTo>
                    <a:pt x="9634" y="0"/>
                    <a:pt x="9567" y="12"/>
                    <a:pt x="9502" y="36"/>
                  </a:cubicBezTo>
                  <a:cubicBezTo>
                    <a:pt x="8930" y="262"/>
                    <a:pt x="7799" y="821"/>
                    <a:pt x="6740" y="2095"/>
                  </a:cubicBezTo>
                  <a:cubicBezTo>
                    <a:pt x="6323" y="1988"/>
                    <a:pt x="5894" y="1929"/>
                    <a:pt x="5442" y="1929"/>
                  </a:cubicBezTo>
                  <a:cubicBezTo>
                    <a:pt x="5001" y="1929"/>
                    <a:pt x="4561" y="1988"/>
                    <a:pt x="4144" y="2095"/>
                  </a:cubicBezTo>
                  <a:cubicBezTo>
                    <a:pt x="3096" y="821"/>
                    <a:pt x="1965" y="262"/>
                    <a:pt x="1382" y="36"/>
                  </a:cubicBezTo>
                  <a:cubicBezTo>
                    <a:pt x="1317" y="12"/>
                    <a:pt x="1250" y="0"/>
                    <a:pt x="1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707;p72">
              <a:extLst>
                <a:ext uri="{FF2B5EF4-FFF2-40B4-BE49-F238E27FC236}">
                  <a16:creationId xmlns:a16="http://schemas.microsoft.com/office/drawing/2014/main" id="{C68FD9F8-BC74-4813-BDFB-21714767D407}"/>
                </a:ext>
              </a:extLst>
            </p:cNvPr>
            <p:cNvSpPr/>
            <p:nvPr/>
          </p:nvSpPr>
          <p:spPr>
            <a:xfrm>
              <a:off x="6977677" y="1667154"/>
              <a:ext cx="48416" cy="59456"/>
            </a:xfrm>
            <a:custGeom>
              <a:avLst/>
              <a:gdLst/>
              <a:ahLst/>
              <a:cxnLst/>
              <a:rect l="l" t="t" r="r" b="b"/>
              <a:pathLst>
                <a:path w="1513" h="1858" extrusionOk="0">
                  <a:moveTo>
                    <a:pt x="751" y="0"/>
                  </a:moveTo>
                  <a:cubicBezTo>
                    <a:pt x="334" y="0"/>
                    <a:pt x="1" y="346"/>
                    <a:pt x="1" y="762"/>
                  </a:cubicBezTo>
                  <a:lnTo>
                    <a:pt x="1" y="1096"/>
                  </a:lnTo>
                  <a:cubicBezTo>
                    <a:pt x="1" y="1524"/>
                    <a:pt x="334" y="1858"/>
                    <a:pt x="751" y="1858"/>
                  </a:cubicBezTo>
                  <a:cubicBezTo>
                    <a:pt x="1167" y="1858"/>
                    <a:pt x="1513" y="1524"/>
                    <a:pt x="1513" y="1096"/>
                  </a:cubicBezTo>
                  <a:lnTo>
                    <a:pt x="1513" y="762"/>
                  </a:lnTo>
                  <a:cubicBezTo>
                    <a:pt x="1501" y="643"/>
                    <a:pt x="1489" y="536"/>
                    <a:pt x="1429" y="429"/>
                  </a:cubicBezTo>
                  <a:cubicBezTo>
                    <a:pt x="1395" y="378"/>
                    <a:pt x="1342" y="338"/>
                    <a:pt x="1284" y="338"/>
                  </a:cubicBezTo>
                  <a:cubicBezTo>
                    <a:pt x="1261" y="338"/>
                    <a:pt x="1238" y="344"/>
                    <a:pt x="1215" y="358"/>
                  </a:cubicBezTo>
                  <a:cubicBezTo>
                    <a:pt x="1144" y="405"/>
                    <a:pt x="1096" y="489"/>
                    <a:pt x="1144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1" y="1536"/>
                    <a:pt x="751" y="1536"/>
                  </a:cubicBezTo>
                  <a:cubicBezTo>
                    <a:pt x="524" y="1536"/>
                    <a:pt x="322" y="1334"/>
                    <a:pt x="322" y="1096"/>
                  </a:cubicBezTo>
                  <a:lnTo>
                    <a:pt x="322" y="762"/>
                  </a:lnTo>
                  <a:cubicBezTo>
                    <a:pt x="322" y="524"/>
                    <a:pt x="512" y="334"/>
                    <a:pt x="751" y="334"/>
                  </a:cubicBezTo>
                  <a:cubicBezTo>
                    <a:pt x="846" y="334"/>
                    <a:pt x="917" y="250"/>
                    <a:pt x="917" y="167"/>
                  </a:cubicBezTo>
                  <a:cubicBezTo>
                    <a:pt x="917" y="72"/>
                    <a:pt x="846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708;p72">
              <a:extLst>
                <a:ext uri="{FF2B5EF4-FFF2-40B4-BE49-F238E27FC236}">
                  <a16:creationId xmlns:a16="http://schemas.microsoft.com/office/drawing/2014/main" id="{68C67A6F-BD0B-416B-B467-A4EA059140EE}"/>
                </a:ext>
              </a:extLst>
            </p:cNvPr>
            <p:cNvSpPr/>
            <p:nvPr/>
          </p:nvSpPr>
          <p:spPr>
            <a:xfrm>
              <a:off x="7113709" y="1667154"/>
              <a:ext cx="48800" cy="59456"/>
            </a:xfrm>
            <a:custGeom>
              <a:avLst/>
              <a:gdLst/>
              <a:ahLst/>
              <a:cxnLst/>
              <a:rect l="l" t="t" r="r" b="b"/>
              <a:pathLst>
                <a:path w="1525" h="1858" extrusionOk="0"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096"/>
                  </a:lnTo>
                  <a:cubicBezTo>
                    <a:pt x="0" y="1524"/>
                    <a:pt x="345" y="1858"/>
                    <a:pt x="762" y="1858"/>
                  </a:cubicBezTo>
                  <a:cubicBezTo>
                    <a:pt x="1179" y="1858"/>
                    <a:pt x="1524" y="1524"/>
                    <a:pt x="1524" y="1096"/>
                  </a:cubicBezTo>
                  <a:lnTo>
                    <a:pt x="1524" y="762"/>
                  </a:lnTo>
                  <a:cubicBezTo>
                    <a:pt x="1512" y="643"/>
                    <a:pt x="1476" y="536"/>
                    <a:pt x="1429" y="429"/>
                  </a:cubicBezTo>
                  <a:cubicBezTo>
                    <a:pt x="1403" y="378"/>
                    <a:pt x="1346" y="338"/>
                    <a:pt x="1290" y="338"/>
                  </a:cubicBezTo>
                  <a:cubicBezTo>
                    <a:pt x="1268" y="338"/>
                    <a:pt x="1246" y="344"/>
                    <a:pt x="1226" y="358"/>
                  </a:cubicBezTo>
                  <a:cubicBezTo>
                    <a:pt x="1143" y="405"/>
                    <a:pt x="1107" y="489"/>
                    <a:pt x="1143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0" y="1536"/>
                    <a:pt x="762" y="1536"/>
                  </a:cubicBezTo>
                  <a:cubicBezTo>
                    <a:pt x="524" y="1536"/>
                    <a:pt x="333" y="1334"/>
                    <a:pt x="333" y="1096"/>
                  </a:cubicBezTo>
                  <a:lnTo>
                    <a:pt x="333" y="762"/>
                  </a:lnTo>
                  <a:cubicBezTo>
                    <a:pt x="333" y="524"/>
                    <a:pt x="524" y="334"/>
                    <a:pt x="762" y="334"/>
                  </a:cubicBezTo>
                  <a:cubicBezTo>
                    <a:pt x="845" y="334"/>
                    <a:pt x="929" y="250"/>
                    <a:pt x="929" y="167"/>
                  </a:cubicBezTo>
                  <a:cubicBezTo>
                    <a:pt x="929" y="72"/>
                    <a:pt x="845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4709;p72">
            <a:extLst>
              <a:ext uri="{FF2B5EF4-FFF2-40B4-BE49-F238E27FC236}">
                <a16:creationId xmlns:a16="http://schemas.microsoft.com/office/drawing/2014/main" id="{1218E76A-29FB-44B4-AA48-EFB0DB0E87F9}"/>
              </a:ext>
            </a:extLst>
          </p:cNvPr>
          <p:cNvGrpSpPr/>
          <p:nvPr/>
        </p:nvGrpSpPr>
        <p:grpSpPr>
          <a:xfrm>
            <a:off x="4323158" y="4182963"/>
            <a:ext cx="347904" cy="336992"/>
            <a:chOff x="4147597" y="1505458"/>
            <a:chExt cx="347904" cy="336992"/>
          </a:xfrm>
        </p:grpSpPr>
        <p:sp>
          <p:nvSpPr>
            <p:cNvPr id="191" name="Google Shape;14710;p72">
              <a:extLst>
                <a:ext uri="{FF2B5EF4-FFF2-40B4-BE49-F238E27FC236}">
                  <a16:creationId xmlns:a16="http://schemas.microsoft.com/office/drawing/2014/main" id="{6A05F809-48E7-49EA-86FE-77304DD0FA83}"/>
                </a:ext>
              </a:extLst>
            </p:cNvPr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711;p72">
              <a:extLst>
                <a:ext uri="{FF2B5EF4-FFF2-40B4-BE49-F238E27FC236}">
                  <a16:creationId xmlns:a16="http://schemas.microsoft.com/office/drawing/2014/main" id="{AAEEAAD4-ACA7-4506-9FFA-C0DA6A556908}"/>
                </a:ext>
              </a:extLst>
            </p:cNvPr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712;p72">
              <a:extLst>
                <a:ext uri="{FF2B5EF4-FFF2-40B4-BE49-F238E27FC236}">
                  <a16:creationId xmlns:a16="http://schemas.microsoft.com/office/drawing/2014/main" id="{0CF29287-CB11-41DB-902A-AAF87986BB5B}"/>
                </a:ext>
              </a:extLst>
            </p:cNvPr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713;p72">
              <a:extLst>
                <a:ext uri="{FF2B5EF4-FFF2-40B4-BE49-F238E27FC236}">
                  <a16:creationId xmlns:a16="http://schemas.microsoft.com/office/drawing/2014/main" id="{B05971EC-D7F7-4F4E-A7E5-5DF26641D748}"/>
                </a:ext>
              </a:extLst>
            </p:cNvPr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714;p72">
              <a:extLst>
                <a:ext uri="{FF2B5EF4-FFF2-40B4-BE49-F238E27FC236}">
                  <a16:creationId xmlns:a16="http://schemas.microsoft.com/office/drawing/2014/main" id="{5BA34040-CDAA-4687-9189-9F42201F5BCC}"/>
                </a:ext>
              </a:extLst>
            </p:cNvPr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715;p72">
              <a:extLst>
                <a:ext uri="{FF2B5EF4-FFF2-40B4-BE49-F238E27FC236}">
                  <a16:creationId xmlns:a16="http://schemas.microsoft.com/office/drawing/2014/main" id="{6632D394-1A31-441A-967F-8839C244A274}"/>
                </a:ext>
              </a:extLst>
            </p:cNvPr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716;p72">
              <a:extLst>
                <a:ext uri="{FF2B5EF4-FFF2-40B4-BE49-F238E27FC236}">
                  <a16:creationId xmlns:a16="http://schemas.microsoft.com/office/drawing/2014/main" id="{5152EC4A-3627-4139-851B-F193D47BC97D}"/>
                </a:ext>
              </a:extLst>
            </p:cNvPr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4717;p72">
            <a:extLst>
              <a:ext uri="{FF2B5EF4-FFF2-40B4-BE49-F238E27FC236}">
                <a16:creationId xmlns:a16="http://schemas.microsoft.com/office/drawing/2014/main" id="{5D2D313D-008D-429F-B111-7DBF234F3B59}"/>
              </a:ext>
            </a:extLst>
          </p:cNvPr>
          <p:cNvGrpSpPr/>
          <p:nvPr/>
        </p:nvGrpSpPr>
        <p:grpSpPr>
          <a:xfrm>
            <a:off x="2600838" y="4237747"/>
            <a:ext cx="347488" cy="348256"/>
            <a:chOff x="2499405" y="1499890"/>
            <a:chExt cx="347488" cy="348256"/>
          </a:xfrm>
        </p:grpSpPr>
        <p:sp>
          <p:nvSpPr>
            <p:cNvPr id="199" name="Google Shape;14718;p72">
              <a:extLst>
                <a:ext uri="{FF2B5EF4-FFF2-40B4-BE49-F238E27FC236}">
                  <a16:creationId xmlns:a16="http://schemas.microsoft.com/office/drawing/2014/main" id="{25454F0E-B398-4331-A2D5-D22FC76EA0A4}"/>
                </a:ext>
              </a:extLst>
            </p:cNvPr>
            <p:cNvSpPr/>
            <p:nvPr/>
          </p:nvSpPr>
          <p:spPr>
            <a:xfrm>
              <a:off x="2634669" y="1725842"/>
              <a:ext cx="75840" cy="38496"/>
            </a:xfrm>
            <a:custGeom>
              <a:avLst/>
              <a:gdLst/>
              <a:ahLst/>
              <a:cxnLst/>
              <a:rect l="l" t="t" r="r" b="b"/>
              <a:pathLst>
                <a:path w="2370" h="1203" extrusionOk="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719;p72">
              <a:extLst>
                <a:ext uri="{FF2B5EF4-FFF2-40B4-BE49-F238E27FC236}">
                  <a16:creationId xmlns:a16="http://schemas.microsoft.com/office/drawing/2014/main" id="{EE62DCA4-F10B-45FB-A945-38ADCEFCC2FA}"/>
                </a:ext>
              </a:extLst>
            </p:cNvPr>
            <p:cNvSpPr/>
            <p:nvPr/>
          </p:nvSpPr>
          <p:spPr>
            <a:xfrm>
              <a:off x="2596173" y="1658002"/>
              <a:ext cx="43456" cy="48416"/>
            </a:xfrm>
            <a:custGeom>
              <a:avLst/>
              <a:gdLst/>
              <a:ahLst/>
              <a:cxnLst/>
              <a:rect l="l" t="t" r="r" b="b"/>
              <a:pathLst>
                <a:path w="1358" h="1513" extrusionOk="0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720;p72">
              <a:extLst>
                <a:ext uri="{FF2B5EF4-FFF2-40B4-BE49-F238E27FC236}">
                  <a16:creationId xmlns:a16="http://schemas.microsoft.com/office/drawing/2014/main" id="{C1A0CD4C-9739-4E8E-AE62-B7D6D2B2474C}"/>
                </a:ext>
              </a:extLst>
            </p:cNvPr>
            <p:cNvSpPr/>
            <p:nvPr/>
          </p:nvSpPr>
          <p:spPr>
            <a:xfrm>
              <a:off x="2705133" y="1658002"/>
              <a:ext cx="43488" cy="48416"/>
            </a:xfrm>
            <a:custGeom>
              <a:avLst/>
              <a:gdLst/>
              <a:ahLst/>
              <a:cxnLst/>
              <a:rect l="l" t="t" r="r" b="b"/>
              <a:pathLst>
                <a:path w="1359" h="1513" extrusionOk="0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4721;p72">
              <a:extLst>
                <a:ext uri="{FF2B5EF4-FFF2-40B4-BE49-F238E27FC236}">
                  <a16:creationId xmlns:a16="http://schemas.microsoft.com/office/drawing/2014/main" id="{39010BF7-EF55-4DB5-AD39-18E4D783D0DF}"/>
                </a:ext>
              </a:extLst>
            </p:cNvPr>
            <p:cNvSpPr/>
            <p:nvPr/>
          </p:nvSpPr>
          <p:spPr>
            <a:xfrm>
              <a:off x="2499405" y="1499890"/>
              <a:ext cx="347488" cy="348256"/>
            </a:xfrm>
            <a:custGeom>
              <a:avLst/>
              <a:gdLst/>
              <a:ahLst/>
              <a:cxnLst/>
              <a:rect l="l" t="t" r="r" b="b"/>
              <a:pathLst>
                <a:path w="10859" h="10883" extrusionOk="0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4722;p72">
              <a:extLst>
                <a:ext uri="{FF2B5EF4-FFF2-40B4-BE49-F238E27FC236}">
                  <a16:creationId xmlns:a16="http://schemas.microsoft.com/office/drawing/2014/main" id="{68B863F9-790A-4115-9D63-A6AA10CC819E}"/>
                </a:ext>
              </a:extLst>
            </p:cNvPr>
            <p:cNvSpPr/>
            <p:nvPr/>
          </p:nvSpPr>
          <p:spPr>
            <a:xfrm>
              <a:off x="2667053" y="1609618"/>
              <a:ext cx="10688" cy="37760"/>
            </a:xfrm>
            <a:custGeom>
              <a:avLst/>
              <a:gdLst/>
              <a:ahLst/>
              <a:cxnLst/>
              <a:rect l="l" t="t" r="r" b="b"/>
              <a:pathLst>
                <a:path w="334" h="1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14723;p72">
            <a:extLst>
              <a:ext uri="{FF2B5EF4-FFF2-40B4-BE49-F238E27FC236}">
                <a16:creationId xmlns:a16="http://schemas.microsoft.com/office/drawing/2014/main" id="{0683AD11-C41B-4352-BABD-24EA8A7F75D5}"/>
              </a:ext>
            </a:extLst>
          </p:cNvPr>
          <p:cNvGrpSpPr/>
          <p:nvPr/>
        </p:nvGrpSpPr>
        <p:grpSpPr>
          <a:xfrm>
            <a:off x="2018825" y="4261267"/>
            <a:ext cx="331520" cy="348032"/>
            <a:chOff x="1956845" y="1500498"/>
            <a:chExt cx="331520" cy="348032"/>
          </a:xfrm>
        </p:grpSpPr>
        <p:sp>
          <p:nvSpPr>
            <p:cNvPr id="205" name="Google Shape;14724;p72">
              <a:extLst>
                <a:ext uri="{FF2B5EF4-FFF2-40B4-BE49-F238E27FC236}">
                  <a16:creationId xmlns:a16="http://schemas.microsoft.com/office/drawing/2014/main" id="{F2AEAC6E-7EBC-418F-BEEE-A92F7C7365E9}"/>
                </a:ext>
              </a:extLst>
            </p:cNvPr>
            <p:cNvSpPr/>
            <p:nvPr/>
          </p:nvSpPr>
          <p:spPr>
            <a:xfrm>
              <a:off x="2078413" y="1736882"/>
              <a:ext cx="88800" cy="44608"/>
            </a:xfrm>
            <a:custGeom>
              <a:avLst/>
              <a:gdLst/>
              <a:ahLst/>
              <a:cxnLst/>
              <a:rect l="l" t="t" r="r" b="b"/>
              <a:pathLst>
                <a:path w="2775" h="1394" extrusionOk="0">
                  <a:moveTo>
                    <a:pt x="2322" y="310"/>
                  </a:moveTo>
                  <a:cubicBezTo>
                    <a:pt x="2381" y="310"/>
                    <a:pt x="2417" y="357"/>
                    <a:pt x="2429" y="381"/>
                  </a:cubicBezTo>
                  <a:cubicBezTo>
                    <a:pt x="2429" y="405"/>
                    <a:pt x="2429" y="477"/>
                    <a:pt x="2381" y="500"/>
                  </a:cubicBezTo>
                  <a:lnTo>
                    <a:pt x="1953" y="858"/>
                  </a:lnTo>
                  <a:cubicBezTo>
                    <a:pt x="1786" y="994"/>
                    <a:pt x="1584" y="1063"/>
                    <a:pt x="1384" y="1063"/>
                  </a:cubicBezTo>
                  <a:cubicBezTo>
                    <a:pt x="1185" y="1063"/>
                    <a:pt x="988" y="994"/>
                    <a:pt x="833" y="858"/>
                  </a:cubicBezTo>
                  <a:lnTo>
                    <a:pt x="405" y="500"/>
                  </a:lnTo>
                  <a:cubicBezTo>
                    <a:pt x="345" y="453"/>
                    <a:pt x="357" y="393"/>
                    <a:pt x="369" y="381"/>
                  </a:cubicBezTo>
                  <a:cubicBezTo>
                    <a:pt x="393" y="369"/>
                    <a:pt x="405" y="310"/>
                    <a:pt x="476" y="310"/>
                  </a:cubicBezTo>
                  <a:close/>
                  <a:moveTo>
                    <a:pt x="464" y="0"/>
                  </a:moveTo>
                  <a:cubicBezTo>
                    <a:pt x="286" y="0"/>
                    <a:pt x="119" y="96"/>
                    <a:pt x="60" y="274"/>
                  </a:cubicBezTo>
                  <a:cubicBezTo>
                    <a:pt x="0" y="441"/>
                    <a:pt x="48" y="631"/>
                    <a:pt x="191" y="750"/>
                  </a:cubicBezTo>
                  <a:lnTo>
                    <a:pt x="631" y="1108"/>
                  </a:lnTo>
                  <a:cubicBezTo>
                    <a:pt x="845" y="1286"/>
                    <a:pt x="1119" y="1393"/>
                    <a:pt x="1381" y="1393"/>
                  </a:cubicBezTo>
                  <a:cubicBezTo>
                    <a:pt x="1655" y="1393"/>
                    <a:pt x="1941" y="1298"/>
                    <a:pt x="2143" y="1108"/>
                  </a:cubicBezTo>
                  <a:lnTo>
                    <a:pt x="2572" y="750"/>
                  </a:lnTo>
                  <a:cubicBezTo>
                    <a:pt x="2727" y="631"/>
                    <a:pt x="2774" y="453"/>
                    <a:pt x="2715" y="274"/>
                  </a:cubicBezTo>
                  <a:cubicBezTo>
                    <a:pt x="2655" y="107"/>
                    <a:pt x="2488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725;p72">
              <a:extLst>
                <a:ext uri="{FF2B5EF4-FFF2-40B4-BE49-F238E27FC236}">
                  <a16:creationId xmlns:a16="http://schemas.microsoft.com/office/drawing/2014/main" id="{12A2354B-D9C3-45F8-A0D7-A9B61E812BF6}"/>
                </a:ext>
              </a:extLst>
            </p:cNvPr>
            <p:cNvSpPr/>
            <p:nvPr/>
          </p:nvSpPr>
          <p:spPr>
            <a:xfrm>
              <a:off x="1956845" y="1500498"/>
              <a:ext cx="331520" cy="348032"/>
            </a:xfrm>
            <a:custGeom>
              <a:avLst/>
              <a:gdLst/>
              <a:ahLst/>
              <a:cxnLst/>
              <a:rect l="l" t="t" r="r" b="b"/>
              <a:pathLst>
                <a:path w="10360" h="10876" extrusionOk="0">
                  <a:moveTo>
                    <a:pt x="1205" y="326"/>
                  </a:moveTo>
                  <a:cubicBezTo>
                    <a:pt x="1252" y="326"/>
                    <a:pt x="1300" y="330"/>
                    <a:pt x="1346" y="339"/>
                  </a:cubicBezTo>
                  <a:cubicBezTo>
                    <a:pt x="1942" y="494"/>
                    <a:pt x="2525" y="791"/>
                    <a:pt x="3061" y="1232"/>
                  </a:cubicBezTo>
                  <a:cubicBezTo>
                    <a:pt x="2894" y="1315"/>
                    <a:pt x="2727" y="1387"/>
                    <a:pt x="2585" y="1458"/>
                  </a:cubicBezTo>
                  <a:cubicBezTo>
                    <a:pt x="2108" y="922"/>
                    <a:pt x="1489" y="565"/>
                    <a:pt x="1108" y="470"/>
                  </a:cubicBezTo>
                  <a:cubicBezTo>
                    <a:pt x="989" y="458"/>
                    <a:pt x="882" y="458"/>
                    <a:pt x="811" y="458"/>
                  </a:cubicBezTo>
                  <a:cubicBezTo>
                    <a:pt x="918" y="368"/>
                    <a:pt x="1060" y="326"/>
                    <a:pt x="1205" y="326"/>
                  </a:cubicBezTo>
                  <a:close/>
                  <a:moveTo>
                    <a:pt x="9179" y="326"/>
                  </a:moveTo>
                  <a:cubicBezTo>
                    <a:pt x="9324" y="326"/>
                    <a:pt x="9466" y="368"/>
                    <a:pt x="9574" y="458"/>
                  </a:cubicBezTo>
                  <a:lnTo>
                    <a:pt x="9585" y="482"/>
                  </a:lnTo>
                  <a:cubicBezTo>
                    <a:pt x="9548" y="471"/>
                    <a:pt x="9506" y="465"/>
                    <a:pt x="9459" y="465"/>
                  </a:cubicBezTo>
                  <a:cubicBezTo>
                    <a:pt x="9401" y="465"/>
                    <a:pt x="9336" y="474"/>
                    <a:pt x="9264" y="494"/>
                  </a:cubicBezTo>
                  <a:cubicBezTo>
                    <a:pt x="9085" y="541"/>
                    <a:pt x="8847" y="636"/>
                    <a:pt x="8609" y="779"/>
                  </a:cubicBezTo>
                  <a:cubicBezTo>
                    <a:pt x="8538" y="815"/>
                    <a:pt x="8502" y="922"/>
                    <a:pt x="8562" y="994"/>
                  </a:cubicBezTo>
                  <a:cubicBezTo>
                    <a:pt x="8591" y="1046"/>
                    <a:pt x="8644" y="1074"/>
                    <a:pt x="8697" y="1074"/>
                  </a:cubicBezTo>
                  <a:cubicBezTo>
                    <a:pt x="8729" y="1074"/>
                    <a:pt x="8761" y="1064"/>
                    <a:pt x="8788" y="1041"/>
                  </a:cubicBezTo>
                  <a:cubicBezTo>
                    <a:pt x="8990" y="922"/>
                    <a:pt x="9193" y="815"/>
                    <a:pt x="9335" y="791"/>
                  </a:cubicBezTo>
                  <a:cubicBezTo>
                    <a:pt x="9389" y="780"/>
                    <a:pt x="9439" y="774"/>
                    <a:pt x="9484" y="774"/>
                  </a:cubicBezTo>
                  <a:cubicBezTo>
                    <a:pt x="9580" y="774"/>
                    <a:pt x="9656" y="798"/>
                    <a:pt x="9705" y="839"/>
                  </a:cubicBezTo>
                  <a:cubicBezTo>
                    <a:pt x="9788" y="898"/>
                    <a:pt x="9800" y="994"/>
                    <a:pt x="9800" y="1053"/>
                  </a:cubicBezTo>
                  <a:cubicBezTo>
                    <a:pt x="9764" y="1577"/>
                    <a:pt x="9633" y="2244"/>
                    <a:pt x="9228" y="2756"/>
                  </a:cubicBezTo>
                  <a:cubicBezTo>
                    <a:pt x="9133" y="2601"/>
                    <a:pt x="9014" y="2446"/>
                    <a:pt x="8871" y="2303"/>
                  </a:cubicBezTo>
                  <a:cubicBezTo>
                    <a:pt x="8633" y="2041"/>
                    <a:pt x="8371" y="1815"/>
                    <a:pt x="8085" y="1625"/>
                  </a:cubicBezTo>
                  <a:cubicBezTo>
                    <a:pt x="8133" y="1565"/>
                    <a:pt x="8192" y="1518"/>
                    <a:pt x="8252" y="1458"/>
                  </a:cubicBezTo>
                  <a:cubicBezTo>
                    <a:pt x="8312" y="1398"/>
                    <a:pt x="8312" y="1291"/>
                    <a:pt x="8252" y="1232"/>
                  </a:cubicBezTo>
                  <a:cubicBezTo>
                    <a:pt x="8222" y="1202"/>
                    <a:pt x="8181" y="1187"/>
                    <a:pt x="8139" y="1187"/>
                  </a:cubicBezTo>
                  <a:cubicBezTo>
                    <a:pt x="8097" y="1187"/>
                    <a:pt x="8056" y="1202"/>
                    <a:pt x="8026" y="1232"/>
                  </a:cubicBezTo>
                  <a:lnTo>
                    <a:pt x="7800" y="1458"/>
                  </a:lnTo>
                  <a:cubicBezTo>
                    <a:pt x="7657" y="1375"/>
                    <a:pt x="7490" y="1291"/>
                    <a:pt x="7323" y="1232"/>
                  </a:cubicBezTo>
                  <a:cubicBezTo>
                    <a:pt x="7859" y="791"/>
                    <a:pt x="8442" y="494"/>
                    <a:pt x="9038" y="339"/>
                  </a:cubicBezTo>
                  <a:cubicBezTo>
                    <a:pt x="9084" y="330"/>
                    <a:pt x="9132" y="326"/>
                    <a:pt x="9179" y="326"/>
                  </a:cubicBezTo>
                  <a:close/>
                  <a:moveTo>
                    <a:pt x="902" y="792"/>
                  </a:moveTo>
                  <a:cubicBezTo>
                    <a:pt x="947" y="792"/>
                    <a:pt x="996" y="796"/>
                    <a:pt x="1049" y="803"/>
                  </a:cubicBezTo>
                  <a:cubicBezTo>
                    <a:pt x="1489" y="886"/>
                    <a:pt x="2013" y="1327"/>
                    <a:pt x="2299" y="1637"/>
                  </a:cubicBezTo>
                  <a:cubicBezTo>
                    <a:pt x="2013" y="1827"/>
                    <a:pt x="1751" y="2053"/>
                    <a:pt x="1513" y="2327"/>
                  </a:cubicBezTo>
                  <a:cubicBezTo>
                    <a:pt x="1370" y="2470"/>
                    <a:pt x="1251" y="2625"/>
                    <a:pt x="1156" y="2768"/>
                  </a:cubicBezTo>
                  <a:cubicBezTo>
                    <a:pt x="763" y="2244"/>
                    <a:pt x="632" y="1589"/>
                    <a:pt x="584" y="1077"/>
                  </a:cubicBezTo>
                  <a:cubicBezTo>
                    <a:pt x="584" y="994"/>
                    <a:pt x="596" y="910"/>
                    <a:pt x="680" y="851"/>
                  </a:cubicBezTo>
                  <a:cubicBezTo>
                    <a:pt x="728" y="810"/>
                    <a:pt x="805" y="792"/>
                    <a:pt x="902" y="792"/>
                  </a:cubicBezTo>
                  <a:close/>
                  <a:moveTo>
                    <a:pt x="5192" y="1160"/>
                  </a:moveTo>
                  <a:cubicBezTo>
                    <a:pt x="6668" y="1160"/>
                    <a:pt x="7811" y="1625"/>
                    <a:pt x="8633" y="2518"/>
                  </a:cubicBezTo>
                  <a:cubicBezTo>
                    <a:pt x="9478" y="3470"/>
                    <a:pt x="9812" y="4744"/>
                    <a:pt x="9931" y="5661"/>
                  </a:cubicBezTo>
                  <a:cubicBezTo>
                    <a:pt x="10002" y="6375"/>
                    <a:pt x="9990" y="6947"/>
                    <a:pt x="9978" y="7244"/>
                  </a:cubicBezTo>
                  <a:lnTo>
                    <a:pt x="9526" y="7078"/>
                  </a:lnTo>
                  <a:cubicBezTo>
                    <a:pt x="9513" y="7073"/>
                    <a:pt x="9497" y="7071"/>
                    <a:pt x="9479" y="7071"/>
                  </a:cubicBezTo>
                  <a:cubicBezTo>
                    <a:pt x="9448" y="7071"/>
                    <a:pt x="9413" y="7079"/>
                    <a:pt x="9383" y="7102"/>
                  </a:cubicBezTo>
                  <a:cubicBezTo>
                    <a:pt x="9335" y="7125"/>
                    <a:pt x="9312" y="7173"/>
                    <a:pt x="9312" y="7233"/>
                  </a:cubicBezTo>
                  <a:cubicBezTo>
                    <a:pt x="9312" y="7244"/>
                    <a:pt x="9276" y="8256"/>
                    <a:pt x="8871" y="9376"/>
                  </a:cubicBezTo>
                  <a:lnTo>
                    <a:pt x="8562" y="9007"/>
                  </a:lnTo>
                  <a:cubicBezTo>
                    <a:pt x="8538" y="8959"/>
                    <a:pt x="8478" y="8947"/>
                    <a:pt x="8431" y="8947"/>
                  </a:cubicBezTo>
                  <a:cubicBezTo>
                    <a:pt x="8371" y="8947"/>
                    <a:pt x="8323" y="8971"/>
                    <a:pt x="8312" y="9030"/>
                  </a:cubicBezTo>
                  <a:cubicBezTo>
                    <a:pt x="8061" y="9507"/>
                    <a:pt x="7645" y="9923"/>
                    <a:pt x="7430" y="10138"/>
                  </a:cubicBezTo>
                  <a:lnTo>
                    <a:pt x="7049" y="9614"/>
                  </a:lnTo>
                  <a:cubicBezTo>
                    <a:pt x="7466" y="9340"/>
                    <a:pt x="7740" y="8864"/>
                    <a:pt x="7740" y="8328"/>
                  </a:cubicBezTo>
                  <a:cubicBezTo>
                    <a:pt x="7740" y="8245"/>
                    <a:pt x="7669" y="8173"/>
                    <a:pt x="7585" y="8173"/>
                  </a:cubicBezTo>
                  <a:cubicBezTo>
                    <a:pt x="7490" y="8173"/>
                    <a:pt x="7419" y="8245"/>
                    <a:pt x="7419" y="8328"/>
                  </a:cubicBezTo>
                  <a:cubicBezTo>
                    <a:pt x="7419" y="9007"/>
                    <a:pt x="6883" y="9542"/>
                    <a:pt x="6228" y="9542"/>
                  </a:cubicBezTo>
                  <a:cubicBezTo>
                    <a:pt x="5954" y="9542"/>
                    <a:pt x="5704" y="9447"/>
                    <a:pt x="5478" y="9280"/>
                  </a:cubicBezTo>
                  <a:cubicBezTo>
                    <a:pt x="5389" y="9215"/>
                    <a:pt x="5284" y="9182"/>
                    <a:pt x="5183" y="9182"/>
                  </a:cubicBezTo>
                  <a:cubicBezTo>
                    <a:pt x="5082" y="9182"/>
                    <a:pt x="4984" y="9215"/>
                    <a:pt x="4906" y="9280"/>
                  </a:cubicBezTo>
                  <a:cubicBezTo>
                    <a:pt x="4692" y="9447"/>
                    <a:pt x="4442" y="9542"/>
                    <a:pt x="4156" y="9542"/>
                  </a:cubicBezTo>
                  <a:cubicBezTo>
                    <a:pt x="3501" y="9542"/>
                    <a:pt x="2966" y="9007"/>
                    <a:pt x="2966" y="8328"/>
                  </a:cubicBezTo>
                  <a:cubicBezTo>
                    <a:pt x="2966" y="8245"/>
                    <a:pt x="2894" y="8173"/>
                    <a:pt x="2799" y="8173"/>
                  </a:cubicBezTo>
                  <a:cubicBezTo>
                    <a:pt x="2716" y="8173"/>
                    <a:pt x="2632" y="8245"/>
                    <a:pt x="2632" y="8328"/>
                  </a:cubicBezTo>
                  <a:cubicBezTo>
                    <a:pt x="2632" y="8864"/>
                    <a:pt x="2918" y="9340"/>
                    <a:pt x="3335" y="9614"/>
                  </a:cubicBezTo>
                  <a:lnTo>
                    <a:pt x="2954" y="10138"/>
                  </a:lnTo>
                  <a:cubicBezTo>
                    <a:pt x="2739" y="9935"/>
                    <a:pt x="2323" y="9507"/>
                    <a:pt x="2073" y="9030"/>
                  </a:cubicBezTo>
                  <a:cubicBezTo>
                    <a:pt x="2037" y="8983"/>
                    <a:pt x="2001" y="8959"/>
                    <a:pt x="1954" y="8947"/>
                  </a:cubicBezTo>
                  <a:cubicBezTo>
                    <a:pt x="1894" y="8947"/>
                    <a:pt x="1846" y="8959"/>
                    <a:pt x="1823" y="9007"/>
                  </a:cubicBezTo>
                  <a:lnTo>
                    <a:pt x="1501" y="9376"/>
                  </a:lnTo>
                  <a:cubicBezTo>
                    <a:pt x="1108" y="8256"/>
                    <a:pt x="1073" y="7233"/>
                    <a:pt x="1073" y="7233"/>
                  </a:cubicBezTo>
                  <a:cubicBezTo>
                    <a:pt x="1073" y="7185"/>
                    <a:pt x="1049" y="7125"/>
                    <a:pt x="1001" y="7102"/>
                  </a:cubicBezTo>
                  <a:cubicBezTo>
                    <a:pt x="971" y="7079"/>
                    <a:pt x="941" y="7071"/>
                    <a:pt x="907" y="7071"/>
                  </a:cubicBezTo>
                  <a:cubicBezTo>
                    <a:pt x="888" y="7071"/>
                    <a:pt x="868" y="7073"/>
                    <a:pt x="846" y="7078"/>
                  </a:cubicBezTo>
                  <a:lnTo>
                    <a:pt x="406" y="7244"/>
                  </a:lnTo>
                  <a:cubicBezTo>
                    <a:pt x="394" y="6947"/>
                    <a:pt x="370" y="6375"/>
                    <a:pt x="465" y="5673"/>
                  </a:cubicBezTo>
                  <a:cubicBezTo>
                    <a:pt x="584" y="4756"/>
                    <a:pt x="894" y="3470"/>
                    <a:pt x="1763" y="2518"/>
                  </a:cubicBezTo>
                  <a:cubicBezTo>
                    <a:pt x="2561" y="1625"/>
                    <a:pt x="3728" y="1160"/>
                    <a:pt x="5192" y="1160"/>
                  </a:cubicBezTo>
                  <a:close/>
                  <a:moveTo>
                    <a:pt x="5192" y="9492"/>
                  </a:moveTo>
                  <a:cubicBezTo>
                    <a:pt x="5225" y="9492"/>
                    <a:pt x="5258" y="9501"/>
                    <a:pt x="5287" y="9518"/>
                  </a:cubicBezTo>
                  <a:cubicBezTo>
                    <a:pt x="5561" y="9745"/>
                    <a:pt x="5883" y="9852"/>
                    <a:pt x="6228" y="9852"/>
                  </a:cubicBezTo>
                  <a:cubicBezTo>
                    <a:pt x="6371" y="9852"/>
                    <a:pt x="6526" y="9840"/>
                    <a:pt x="6657" y="9792"/>
                  </a:cubicBezTo>
                  <a:lnTo>
                    <a:pt x="6657" y="9792"/>
                  </a:lnTo>
                  <a:cubicBezTo>
                    <a:pt x="6466" y="10245"/>
                    <a:pt x="6037" y="10554"/>
                    <a:pt x="5525" y="10554"/>
                  </a:cubicBezTo>
                  <a:lnTo>
                    <a:pt x="4847" y="10554"/>
                  </a:lnTo>
                  <a:cubicBezTo>
                    <a:pt x="4335" y="10554"/>
                    <a:pt x="3906" y="10233"/>
                    <a:pt x="3728" y="9792"/>
                  </a:cubicBezTo>
                  <a:lnTo>
                    <a:pt x="3728" y="9792"/>
                  </a:lnTo>
                  <a:cubicBezTo>
                    <a:pt x="3859" y="9840"/>
                    <a:pt x="4013" y="9852"/>
                    <a:pt x="4156" y="9852"/>
                  </a:cubicBezTo>
                  <a:cubicBezTo>
                    <a:pt x="4502" y="9852"/>
                    <a:pt x="4823" y="9733"/>
                    <a:pt x="5097" y="9518"/>
                  </a:cubicBezTo>
                  <a:cubicBezTo>
                    <a:pt x="5127" y="9501"/>
                    <a:pt x="5159" y="9492"/>
                    <a:pt x="5192" y="9492"/>
                  </a:cubicBezTo>
                  <a:close/>
                  <a:moveTo>
                    <a:pt x="9185" y="0"/>
                  </a:moveTo>
                  <a:cubicBezTo>
                    <a:pt x="9105" y="0"/>
                    <a:pt x="9024" y="10"/>
                    <a:pt x="8943" y="29"/>
                  </a:cubicBezTo>
                  <a:cubicBezTo>
                    <a:pt x="8252" y="208"/>
                    <a:pt x="7597" y="565"/>
                    <a:pt x="6966" y="1101"/>
                  </a:cubicBezTo>
                  <a:cubicBezTo>
                    <a:pt x="6430" y="934"/>
                    <a:pt x="5835" y="851"/>
                    <a:pt x="5180" y="851"/>
                  </a:cubicBezTo>
                  <a:cubicBezTo>
                    <a:pt x="4525" y="851"/>
                    <a:pt x="3930" y="934"/>
                    <a:pt x="3394" y="1101"/>
                  </a:cubicBezTo>
                  <a:cubicBezTo>
                    <a:pt x="2775" y="565"/>
                    <a:pt x="2096" y="196"/>
                    <a:pt x="1418" y="29"/>
                  </a:cubicBezTo>
                  <a:cubicBezTo>
                    <a:pt x="1344" y="11"/>
                    <a:pt x="1269" y="2"/>
                    <a:pt x="1195" y="2"/>
                  </a:cubicBezTo>
                  <a:cubicBezTo>
                    <a:pt x="982" y="2"/>
                    <a:pt x="773" y="75"/>
                    <a:pt x="596" y="208"/>
                  </a:cubicBezTo>
                  <a:cubicBezTo>
                    <a:pt x="370" y="386"/>
                    <a:pt x="239" y="672"/>
                    <a:pt x="251" y="946"/>
                  </a:cubicBezTo>
                  <a:cubicBezTo>
                    <a:pt x="287" y="1565"/>
                    <a:pt x="418" y="2410"/>
                    <a:pt x="965" y="3030"/>
                  </a:cubicBezTo>
                  <a:cubicBezTo>
                    <a:pt x="453" y="3911"/>
                    <a:pt x="227" y="4899"/>
                    <a:pt x="132" y="5637"/>
                  </a:cubicBezTo>
                  <a:cubicBezTo>
                    <a:pt x="1" y="6661"/>
                    <a:pt x="96" y="7459"/>
                    <a:pt x="96" y="7483"/>
                  </a:cubicBezTo>
                  <a:cubicBezTo>
                    <a:pt x="96" y="7530"/>
                    <a:pt x="120" y="7578"/>
                    <a:pt x="168" y="7602"/>
                  </a:cubicBezTo>
                  <a:cubicBezTo>
                    <a:pt x="198" y="7624"/>
                    <a:pt x="223" y="7633"/>
                    <a:pt x="250" y="7633"/>
                  </a:cubicBezTo>
                  <a:cubicBezTo>
                    <a:pt x="265" y="7633"/>
                    <a:pt x="281" y="7630"/>
                    <a:pt x="299" y="7625"/>
                  </a:cubicBezTo>
                  <a:lnTo>
                    <a:pt x="751" y="7459"/>
                  </a:lnTo>
                  <a:cubicBezTo>
                    <a:pt x="775" y="7852"/>
                    <a:pt x="894" y="8780"/>
                    <a:pt x="1299" y="9745"/>
                  </a:cubicBezTo>
                  <a:cubicBezTo>
                    <a:pt x="1311" y="9792"/>
                    <a:pt x="1370" y="9840"/>
                    <a:pt x="1418" y="9852"/>
                  </a:cubicBezTo>
                  <a:cubicBezTo>
                    <a:pt x="1428" y="9854"/>
                    <a:pt x="1438" y="9855"/>
                    <a:pt x="1447" y="9855"/>
                  </a:cubicBezTo>
                  <a:cubicBezTo>
                    <a:pt x="1493" y="9855"/>
                    <a:pt x="1531" y="9832"/>
                    <a:pt x="1561" y="9792"/>
                  </a:cubicBezTo>
                  <a:lnTo>
                    <a:pt x="1906" y="9388"/>
                  </a:lnTo>
                  <a:cubicBezTo>
                    <a:pt x="2299" y="10007"/>
                    <a:pt x="2847" y="10471"/>
                    <a:pt x="2870" y="10495"/>
                  </a:cubicBezTo>
                  <a:cubicBezTo>
                    <a:pt x="2896" y="10512"/>
                    <a:pt x="2929" y="10523"/>
                    <a:pt x="2959" y="10523"/>
                  </a:cubicBezTo>
                  <a:cubicBezTo>
                    <a:pt x="2969" y="10523"/>
                    <a:pt x="2980" y="10522"/>
                    <a:pt x="2989" y="10519"/>
                  </a:cubicBezTo>
                  <a:cubicBezTo>
                    <a:pt x="3037" y="10519"/>
                    <a:pt x="3085" y="10495"/>
                    <a:pt x="3097" y="10459"/>
                  </a:cubicBezTo>
                  <a:lnTo>
                    <a:pt x="3454" y="9983"/>
                  </a:lnTo>
                  <a:cubicBezTo>
                    <a:pt x="3549" y="10173"/>
                    <a:pt x="3680" y="10352"/>
                    <a:pt x="3847" y="10507"/>
                  </a:cubicBezTo>
                  <a:cubicBezTo>
                    <a:pt x="4109" y="10745"/>
                    <a:pt x="4466" y="10876"/>
                    <a:pt x="4823" y="10876"/>
                  </a:cubicBezTo>
                  <a:lnTo>
                    <a:pt x="5514" y="10876"/>
                  </a:lnTo>
                  <a:cubicBezTo>
                    <a:pt x="6121" y="10876"/>
                    <a:pt x="6657" y="10519"/>
                    <a:pt x="6895" y="9983"/>
                  </a:cubicBezTo>
                  <a:lnTo>
                    <a:pt x="7252" y="10459"/>
                  </a:lnTo>
                  <a:cubicBezTo>
                    <a:pt x="7276" y="10495"/>
                    <a:pt x="7311" y="10519"/>
                    <a:pt x="7359" y="10519"/>
                  </a:cubicBezTo>
                  <a:lnTo>
                    <a:pt x="7371" y="10519"/>
                  </a:lnTo>
                  <a:cubicBezTo>
                    <a:pt x="7419" y="10519"/>
                    <a:pt x="7442" y="10507"/>
                    <a:pt x="7478" y="10471"/>
                  </a:cubicBezTo>
                  <a:cubicBezTo>
                    <a:pt x="7502" y="10459"/>
                    <a:pt x="8050" y="9983"/>
                    <a:pt x="8442" y="9376"/>
                  </a:cubicBezTo>
                  <a:lnTo>
                    <a:pt x="8788" y="9780"/>
                  </a:lnTo>
                  <a:cubicBezTo>
                    <a:pt x="8812" y="9816"/>
                    <a:pt x="8871" y="9840"/>
                    <a:pt x="8931" y="9840"/>
                  </a:cubicBezTo>
                  <a:cubicBezTo>
                    <a:pt x="8990" y="9816"/>
                    <a:pt x="9038" y="9792"/>
                    <a:pt x="9050" y="9733"/>
                  </a:cubicBezTo>
                  <a:cubicBezTo>
                    <a:pt x="9443" y="8780"/>
                    <a:pt x="9562" y="7852"/>
                    <a:pt x="9597" y="7435"/>
                  </a:cubicBezTo>
                  <a:lnTo>
                    <a:pt x="10050" y="7602"/>
                  </a:lnTo>
                  <a:cubicBezTo>
                    <a:pt x="10071" y="7612"/>
                    <a:pt x="10095" y="7618"/>
                    <a:pt x="10117" y="7618"/>
                  </a:cubicBezTo>
                  <a:cubicBezTo>
                    <a:pt x="10144" y="7618"/>
                    <a:pt x="10168" y="7609"/>
                    <a:pt x="10181" y="7590"/>
                  </a:cubicBezTo>
                  <a:cubicBezTo>
                    <a:pt x="10228" y="7554"/>
                    <a:pt x="10252" y="7518"/>
                    <a:pt x="10252" y="7471"/>
                  </a:cubicBezTo>
                  <a:cubicBezTo>
                    <a:pt x="10276" y="7459"/>
                    <a:pt x="10359" y="6673"/>
                    <a:pt x="10228" y="5637"/>
                  </a:cubicBezTo>
                  <a:cubicBezTo>
                    <a:pt x="10133" y="4899"/>
                    <a:pt x="9919" y="3911"/>
                    <a:pt x="9395" y="3030"/>
                  </a:cubicBezTo>
                  <a:cubicBezTo>
                    <a:pt x="9943" y="2410"/>
                    <a:pt x="10097" y="1565"/>
                    <a:pt x="10109" y="946"/>
                  </a:cubicBezTo>
                  <a:cubicBezTo>
                    <a:pt x="10121" y="648"/>
                    <a:pt x="9990" y="386"/>
                    <a:pt x="9764" y="208"/>
                  </a:cubicBezTo>
                  <a:cubicBezTo>
                    <a:pt x="9600" y="69"/>
                    <a:pt x="9397" y="0"/>
                    <a:pt x="9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726;p72">
              <a:extLst>
                <a:ext uri="{FF2B5EF4-FFF2-40B4-BE49-F238E27FC236}">
                  <a16:creationId xmlns:a16="http://schemas.microsoft.com/office/drawing/2014/main" id="{3E27BE33-7C8F-4C04-A7ED-68DE3FF5160E}"/>
                </a:ext>
              </a:extLst>
            </p:cNvPr>
            <p:cNvSpPr/>
            <p:nvPr/>
          </p:nvSpPr>
          <p:spPr>
            <a:xfrm>
              <a:off x="2030765" y="1652690"/>
              <a:ext cx="48800" cy="59840"/>
            </a:xfrm>
            <a:custGeom>
              <a:avLst/>
              <a:gdLst/>
              <a:ahLst/>
              <a:cxnLst/>
              <a:rect l="l" t="t" r="r" b="b"/>
              <a:pathLst>
                <a:path w="1525" h="1870" extrusionOk="0"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lnTo>
                    <a:pt x="1" y="1107"/>
                  </a:lnTo>
                  <a:cubicBezTo>
                    <a:pt x="1" y="1524"/>
                    <a:pt x="346" y="1869"/>
                    <a:pt x="763" y="1869"/>
                  </a:cubicBezTo>
                  <a:cubicBezTo>
                    <a:pt x="1179" y="1869"/>
                    <a:pt x="1525" y="1524"/>
                    <a:pt x="1525" y="1107"/>
                  </a:cubicBezTo>
                  <a:lnTo>
                    <a:pt x="1525" y="762"/>
                  </a:lnTo>
                  <a:cubicBezTo>
                    <a:pt x="1501" y="643"/>
                    <a:pt x="1477" y="548"/>
                    <a:pt x="1430" y="441"/>
                  </a:cubicBezTo>
                  <a:cubicBezTo>
                    <a:pt x="1394" y="379"/>
                    <a:pt x="1340" y="343"/>
                    <a:pt x="1285" y="343"/>
                  </a:cubicBezTo>
                  <a:cubicBezTo>
                    <a:pt x="1265" y="343"/>
                    <a:pt x="1246" y="348"/>
                    <a:pt x="1227" y="357"/>
                  </a:cubicBezTo>
                  <a:cubicBezTo>
                    <a:pt x="1144" y="405"/>
                    <a:pt x="1108" y="500"/>
                    <a:pt x="1144" y="572"/>
                  </a:cubicBezTo>
                  <a:cubicBezTo>
                    <a:pt x="1179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1001" y="1536"/>
                    <a:pt x="763" y="1536"/>
                  </a:cubicBezTo>
                  <a:cubicBezTo>
                    <a:pt x="525" y="1536"/>
                    <a:pt x="334" y="1345"/>
                    <a:pt x="334" y="1107"/>
                  </a:cubicBezTo>
                  <a:lnTo>
                    <a:pt x="334" y="762"/>
                  </a:lnTo>
                  <a:cubicBezTo>
                    <a:pt x="334" y="524"/>
                    <a:pt x="525" y="333"/>
                    <a:pt x="763" y="333"/>
                  </a:cubicBezTo>
                  <a:cubicBezTo>
                    <a:pt x="846" y="333"/>
                    <a:pt x="929" y="262"/>
                    <a:pt x="929" y="167"/>
                  </a:cubicBezTo>
                  <a:cubicBezTo>
                    <a:pt x="929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727;p72">
              <a:extLst>
                <a:ext uri="{FF2B5EF4-FFF2-40B4-BE49-F238E27FC236}">
                  <a16:creationId xmlns:a16="http://schemas.microsoft.com/office/drawing/2014/main" id="{414E51DD-29D4-4B33-A14A-471D4D7E8A81}"/>
                </a:ext>
              </a:extLst>
            </p:cNvPr>
            <p:cNvSpPr/>
            <p:nvPr/>
          </p:nvSpPr>
          <p:spPr>
            <a:xfrm>
              <a:off x="2167181" y="1652690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50" y="0"/>
                  </a:moveTo>
                  <a:cubicBezTo>
                    <a:pt x="334" y="0"/>
                    <a:pt x="0" y="345"/>
                    <a:pt x="0" y="762"/>
                  </a:cubicBezTo>
                  <a:lnTo>
                    <a:pt x="0" y="1107"/>
                  </a:lnTo>
                  <a:cubicBezTo>
                    <a:pt x="0" y="1524"/>
                    <a:pt x="334" y="1869"/>
                    <a:pt x="750" y="1869"/>
                  </a:cubicBezTo>
                  <a:cubicBezTo>
                    <a:pt x="1167" y="1869"/>
                    <a:pt x="1512" y="1524"/>
                    <a:pt x="1512" y="1107"/>
                  </a:cubicBezTo>
                  <a:lnTo>
                    <a:pt x="1512" y="762"/>
                  </a:lnTo>
                  <a:cubicBezTo>
                    <a:pt x="1500" y="643"/>
                    <a:pt x="1465" y="548"/>
                    <a:pt x="1429" y="441"/>
                  </a:cubicBezTo>
                  <a:cubicBezTo>
                    <a:pt x="1394" y="379"/>
                    <a:pt x="1333" y="343"/>
                    <a:pt x="1274" y="343"/>
                  </a:cubicBezTo>
                  <a:cubicBezTo>
                    <a:pt x="1254" y="343"/>
                    <a:pt x="1233" y="348"/>
                    <a:pt x="1215" y="357"/>
                  </a:cubicBezTo>
                  <a:cubicBezTo>
                    <a:pt x="1143" y="405"/>
                    <a:pt x="1096" y="500"/>
                    <a:pt x="1143" y="572"/>
                  </a:cubicBezTo>
                  <a:cubicBezTo>
                    <a:pt x="1167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988" y="1536"/>
                    <a:pt x="750" y="1536"/>
                  </a:cubicBezTo>
                  <a:cubicBezTo>
                    <a:pt x="512" y="1536"/>
                    <a:pt x="322" y="1345"/>
                    <a:pt x="322" y="1107"/>
                  </a:cubicBezTo>
                  <a:lnTo>
                    <a:pt x="322" y="762"/>
                  </a:lnTo>
                  <a:cubicBezTo>
                    <a:pt x="322" y="524"/>
                    <a:pt x="512" y="333"/>
                    <a:pt x="750" y="333"/>
                  </a:cubicBezTo>
                  <a:cubicBezTo>
                    <a:pt x="846" y="333"/>
                    <a:pt x="917" y="262"/>
                    <a:pt x="917" y="167"/>
                  </a:cubicBezTo>
                  <a:cubicBezTo>
                    <a:pt x="917" y="83"/>
                    <a:pt x="846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728;p72">
              <a:extLst>
                <a:ext uri="{FF2B5EF4-FFF2-40B4-BE49-F238E27FC236}">
                  <a16:creationId xmlns:a16="http://schemas.microsoft.com/office/drawing/2014/main" id="{4587930D-8734-4FA4-A042-5BB3B3F8FD34}"/>
                </a:ext>
              </a:extLst>
            </p:cNvPr>
            <p:cNvSpPr/>
            <p:nvPr/>
          </p:nvSpPr>
          <p:spPr>
            <a:xfrm>
              <a:off x="2020877" y="1729234"/>
              <a:ext cx="20608" cy="15680"/>
            </a:xfrm>
            <a:custGeom>
              <a:avLst/>
              <a:gdLst/>
              <a:ahLst/>
              <a:cxnLst/>
              <a:rect l="l" t="t" r="r" b="b"/>
              <a:pathLst>
                <a:path w="644" h="490" extrusionOk="0">
                  <a:moveTo>
                    <a:pt x="178" y="0"/>
                  </a:moveTo>
                  <a:cubicBezTo>
                    <a:pt x="124" y="0"/>
                    <a:pt x="71" y="26"/>
                    <a:pt x="48" y="73"/>
                  </a:cubicBezTo>
                  <a:cubicBezTo>
                    <a:pt x="0" y="144"/>
                    <a:pt x="12" y="251"/>
                    <a:pt x="84" y="299"/>
                  </a:cubicBezTo>
                  <a:cubicBezTo>
                    <a:pt x="191" y="346"/>
                    <a:pt x="298" y="430"/>
                    <a:pt x="405" y="477"/>
                  </a:cubicBezTo>
                  <a:cubicBezTo>
                    <a:pt x="429" y="489"/>
                    <a:pt x="441" y="489"/>
                    <a:pt x="476" y="489"/>
                  </a:cubicBezTo>
                  <a:cubicBezTo>
                    <a:pt x="536" y="489"/>
                    <a:pt x="596" y="454"/>
                    <a:pt x="619" y="394"/>
                  </a:cubicBezTo>
                  <a:cubicBezTo>
                    <a:pt x="643" y="323"/>
                    <a:pt x="607" y="215"/>
                    <a:pt x="536" y="192"/>
                  </a:cubicBezTo>
                  <a:cubicBezTo>
                    <a:pt x="441" y="144"/>
                    <a:pt x="357" y="85"/>
                    <a:pt x="262" y="25"/>
                  </a:cubicBezTo>
                  <a:cubicBezTo>
                    <a:pt x="237" y="8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729;p72">
              <a:extLst>
                <a:ext uri="{FF2B5EF4-FFF2-40B4-BE49-F238E27FC236}">
                  <a16:creationId xmlns:a16="http://schemas.microsoft.com/office/drawing/2014/main" id="{74FDCD2E-00F2-408A-83CB-343CFD94FD86}"/>
                </a:ext>
              </a:extLst>
            </p:cNvPr>
            <p:cNvSpPr/>
            <p:nvPr/>
          </p:nvSpPr>
          <p:spPr>
            <a:xfrm>
              <a:off x="1986189" y="1685426"/>
              <a:ext cx="27840" cy="38144"/>
            </a:xfrm>
            <a:custGeom>
              <a:avLst/>
              <a:gdLst/>
              <a:ahLst/>
              <a:cxnLst/>
              <a:rect l="l" t="t" r="r" b="b"/>
              <a:pathLst>
                <a:path w="870" h="1192" extrusionOk="0">
                  <a:moveTo>
                    <a:pt x="189" y="1"/>
                  </a:moveTo>
                  <a:cubicBezTo>
                    <a:pt x="170" y="1"/>
                    <a:pt x="150" y="5"/>
                    <a:pt x="132" y="13"/>
                  </a:cubicBezTo>
                  <a:cubicBezTo>
                    <a:pt x="36" y="37"/>
                    <a:pt x="1" y="132"/>
                    <a:pt x="25" y="215"/>
                  </a:cubicBezTo>
                  <a:cubicBezTo>
                    <a:pt x="25" y="239"/>
                    <a:pt x="179" y="680"/>
                    <a:pt x="560" y="1132"/>
                  </a:cubicBezTo>
                  <a:cubicBezTo>
                    <a:pt x="596" y="1156"/>
                    <a:pt x="632" y="1192"/>
                    <a:pt x="679" y="1192"/>
                  </a:cubicBezTo>
                  <a:cubicBezTo>
                    <a:pt x="715" y="1192"/>
                    <a:pt x="751" y="1168"/>
                    <a:pt x="787" y="1144"/>
                  </a:cubicBezTo>
                  <a:cubicBezTo>
                    <a:pt x="870" y="1084"/>
                    <a:pt x="870" y="977"/>
                    <a:pt x="810" y="918"/>
                  </a:cubicBezTo>
                  <a:cubicBezTo>
                    <a:pt x="477" y="513"/>
                    <a:pt x="334" y="120"/>
                    <a:pt x="334" y="120"/>
                  </a:cubicBezTo>
                  <a:cubicBezTo>
                    <a:pt x="316" y="46"/>
                    <a:pt x="254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730;p72">
              <a:extLst>
                <a:ext uri="{FF2B5EF4-FFF2-40B4-BE49-F238E27FC236}">
                  <a16:creationId xmlns:a16="http://schemas.microsoft.com/office/drawing/2014/main" id="{552908B0-B871-49D8-B329-285D4333118E}"/>
                </a:ext>
              </a:extLst>
            </p:cNvPr>
            <p:cNvSpPr/>
            <p:nvPr/>
          </p:nvSpPr>
          <p:spPr>
            <a:xfrm>
              <a:off x="2198797" y="1729234"/>
              <a:ext cx="20608" cy="15680"/>
            </a:xfrm>
            <a:custGeom>
              <a:avLst/>
              <a:gdLst/>
              <a:ahLst/>
              <a:cxnLst/>
              <a:rect l="l" t="t" r="r" b="b"/>
              <a:pathLst>
                <a:path w="644" h="490" extrusionOk="0">
                  <a:moveTo>
                    <a:pt x="466" y="0"/>
                  </a:moveTo>
                  <a:cubicBezTo>
                    <a:pt x="437" y="0"/>
                    <a:pt x="407" y="8"/>
                    <a:pt x="381" y="25"/>
                  </a:cubicBezTo>
                  <a:cubicBezTo>
                    <a:pt x="286" y="85"/>
                    <a:pt x="203" y="144"/>
                    <a:pt x="108" y="192"/>
                  </a:cubicBezTo>
                  <a:cubicBezTo>
                    <a:pt x="36" y="239"/>
                    <a:pt x="0" y="323"/>
                    <a:pt x="36" y="394"/>
                  </a:cubicBezTo>
                  <a:cubicBezTo>
                    <a:pt x="60" y="454"/>
                    <a:pt x="119" y="489"/>
                    <a:pt x="179" y="489"/>
                  </a:cubicBezTo>
                  <a:cubicBezTo>
                    <a:pt x="215" y="489"/>
                    <a:pt x="227" y="489"/>
                    <a:pt x="262" y="477"/>
                  </a:cubicBezTo>
                  <a:lnTo>
                    <a:pt x="572" y="299"/>
                  </a:lnTo>
                  <a:cubicBezTo>
                    <a:pt x="631" y="239"/>
                    <a:pt x="643" y="144"/>
                    <a:pt x="596" y="73"/>
                  </a:cubicBezTo>
                  <a:cubicBezTo>
                    <a:pt x="573" y="26"/>
                    <a:pt x="520" y="0"/>
                    <a:pt x="4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731;p72">
              <a:extLst>
                <a:ext uri="{FF2B5EF4-FFF2-40B4-BE49-F238E27FC236}">
                  <a16:creationId xmlns:a16="http://schemas.microsoft.com/office/drawing/2014/main" id="{EC7CA6FF-F5F6-4546-B578-B88384F38BA7}"/>
                </a:ext>
              </a:extLst>
            </p:cNvPr>
            <p:cNvSpPr/>
            <p:nvPr/>
          </p:nvSpPr>
          <p:spPr>
            <a:xfrm>
              <a:off x="2225453" y="1685426"/>
              <a:ext cx="28224" cy="37760"/>
            </a:xfrm>
            <a:custGeom>
              <a:avLst/>
              <a:gdLst/>
              <a:ahLst/>
              <a:cxnLst/>
              <a:rect l="l" t="t" r="r" b="b"/>
              <a:pathLst>
                <a:path w="882" h="1180" extrusionOk="0">
                  <a:moveTo>
                    <a:pt x="688" y="1"/>
                  </a:moveTo>
                  <a:cubicBezTo>
                    <a:pt x="620" y="1"/>
                    <a:pt x="564" y="44"/>
                    <a:pt x="537" y="108"/>
                  </a:cubicBezTo>
                  <a:cubicBezTo>
                    <a:pt x="537" y="108"/>
                    <a:pt x="406" y="513"/>
                    <a:pt x="60" y="918"/>
                  </a:cubicBezTo>
                  <a:cubicBezTo>
                    <a:pt x="1" y="989"/>
                    <a:pt x="25" y="1084"/>
                    <a:pt x="84" y="1144"/>
                  </a:cubicBezTo>
                  <a:cubicBezTo>
                    <a:pt x="108" y="1168"/>
                    <a:pt x="144" y="1180"/>
                    <a:pt x="179" y="1180"/>
                  </a:cubicBezTo>
                  <a:cubicBezTo>
                    <a:pt x="227" y="1180"/>
                    <a:pt x="275" y="1168"/>
                    <a:pt x="299" y="1120"/>
                  </a:cubicBezTo>
                  <a:cubicBezTo>
                    <a:pt x="691" y="668"/>
                    <a:pt x="834" y="227"/>
                    <a:pt x="834" y="215"/>
                  </a:cubicBezTo>
                  <a:cubicBezTo>
                    <a:pt x="882" y="132"/>
                    <a:pt x="834" y="37"/>
                    <a:pt x="751" y="13"/>
                  </a:cubicBezTo>
                  <a:cubicBezTo>
                    <a:pt x="729" y="5"/>
                    <a:pt x="708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732;p72">
              <a:extLst>
                <a:ext uri="{FF2B5EF4-FFF2-40B4-BE49-F238E27FC236}">
                  <a16:creationId xmlns:a16="http://schemas.microsoft.com/office/drawing/2014/main" id="{88DDEB52-DC8C-453F-BEA9-32AA19265BB5}"/>
                </a:ext>
              </a:extLst>
            </p:cNvPr>
            <p:cNvSpPr/>
            <p:nvPr/>
          </p:nvSpPr>
          <p:spPr>
            <a:xfrm>
              <a:off x="2046381" y="1573906"/>
              <a:ext cx="22528" cy="16320"/>
            </a:xfrm>
            <a:custGeom>
              <a:avLst/>
              <a:gdLst/>
              <a:ahLst/>
              <a:cxnLst/>
              <a:rect l="l" t="t" r="r" b="b"/>
              <a:pathLst>
                <a:path w="704" h="510" extrusionOk="0">
                  <a:moveTo>
                    <a:pt x="508" y="1"/>
                  </a:moveTo>
                  <a:cubicBezTo>
                    <a:pt x="489" y="1"/>
                    <a:pt x="471" y="4"/>
                    <a:pt x="453" y="9"/>
                  </a:cubicBezTo>
                  <a:cubicBezTo>
                    <a:pt x="334" y="69"/>
                    <a:pt x="215" y="140"/>
                    <a:pt x="96" y="212"/>
                  </a:cubicBezTo>
                  <a:cubicBezTo>
                    <a:pt x="25" y="247"/>
                    <a:pt x="1" y="355"/>
                    <a:pt x="49" y="426"/>
                  </a:cubicBezTo>
                  <a:cubicBezTo>
                    <a:pt x="84" y="474"/>
                    <a:pt x="120" y="509"/>
                    <a:pt x="180" y="509"/>
                  </a:cubicBezTo>
                  <a:cubicBezTo>
                    <a:pt x="215" y="509"/>
                    <a:pt x="239" y="486"/>
                    <a:pt x="275" y="474"/>
                  </a:cubicBezTo>
                  <a:cubicBezTo>
                    <a:pt x="382" y="414"/>
                    <a:pt x="477" y="343"/>
                    <a:pt x="596" y="295"/>
                  </a:cubicBezTo>
                  <a:cubicBezTo>
                    <a:pt x="656" y="271"/>
                    <a:pt x="703" y="176"/>
                    <a:pt x="656" y="93"/>
                  </a:cubicBezTo>
                  <a:cubicBezTo>
                    <a:pt x="629" y="30"/>
                    <a:pt x="568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733;p72">
              <a:extLst>
                <a:ext uri="{FF2B5EF4-FFF2-40B4-BE49-F238E27FC236}">
                  <a16:creationId xmlns:a16="http://schemas.microsoft.com/office/drawing/2014/main" id="{228E119C-9FD1-48EA-B04A-E60824F7E201}"/>
                </a:ext>
              </a:extLst>
            </p:cNvPr>
            <p:cNvSpPr/>
            <p:nvPr/>
          </p:nvSpPr>
          <p:spPr>
            <a:xfrm>
              <a:off x="2078765" y="1587538"/>
              <a:ext cx="87680" cy="18304"/>
            </a:xfrm>
            <a:custGeom>
              <a:avLst/>
              <a:gdLst/>
              <a:ahLst/>
              <a:cxnLst/>
              <a:rect l="l" t="t" r="r" b="b"/>
              <a:pathLst>
                <a:path w="2740" h="572" extrusionOk="0">
                  <a:moveTo>
                    <a:pt x="1370" y="0"/>
                  </a:moveTo>
                  <a:cubicBezTo>
                    <a:pt x="942" y="0"/>
                    <a:pt x="513" y="95"/>
                    <a:pt x="120" y="262"/>
                  </a:cubicBezTo>
                  <a:cubicBezTo>
                    <a:pt x="49" y="286"/>
                    <a:pt x="1" y="393"/>
                    <a:pt x="37" y="464"/>
                  </a:cubicBezTo>
                  <a:cubicBezTo>
                    <a:pt x="56" y="523"/>
                    <a:pt x="132" y="566"/>
                    <a:pt x="198" y="566"/>
                  </a:cubicBezTo>
                  <a:cubicBezTo>
                    <a:pt x="213" y="566"/>
                    <a:pt x="226" y="564"/>
                    <a:pt x="239" y="560"/>
                  </a:cubicBezTo>
                  <a:cubicBezTo>
                    <a:pt x="584" y="405"/>
                    <a:pt x="965" y="333"/>
                    <a:pt x="1370" y="333"/>
                  </a:cubicBezTo>
                  <a:cubicBezTo>
                    <a:pt x="1775" y="333"/>
                    <a:pt x="2168" y="405"/>
                    <a:pt x="2501" y="560"/>
                  </a:cubicBezTo>
                  <a:cubicBezTo>
                    <a:pt x="2525" y="572"/>
                    <a:pt x="2549" y="572"/>
                    <a:pt x="2561" y="572"/>
                  </a:cubicBezTo>
                  <a:cubicBezTo>
                    <a:pt x="2620" y="572"/>
                    <a:pt x="2680" y="536"/>
                    <a:pt x="2716" y="464"/>
                  </a:cubicBezTo>
                  <a:cubicBezTo>
                    <a:pt x="2739" y="381"/>
                    <a:pt x="2716" y="286"/>
                    <a:pt x="2620" y="262"/>
                  </a:cubicBezTo>
                  <a:cubicBezTo>
                    <a:pt x="2239" y="95"/>
                    <a:pt x="181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734;p72">
              <a:extLst>
                <a:ext uri="{FF2B5EF4-FFF2-40B4-BE49-F238E27FC236}">
                  <a16:creationId xmlns:a16="http://schemas.microsoft.com/office/drawing/2014/main" id="{9F3B9899-4DB0-4620-9E5C-C7830CC18C45}"/>
                </a:ext>
              </a:extLst>
            </p:cNvPr>
            <p:cNvSpPr/>
            <p:nvPr/>
          </p:nvSpPr>
          <p:spPr>
            <a:xfrm>
              <a:off x="2177069" y="1574130"/>
              <a:ext cx="22528" cy="16480"/>
            </a:xfrm>
            <a:custGeom>
              <a:avLst/>
              <a:gdLst/>
              <a:ahLst/>
              <a:cxnLst/>
              <a:rect l="l" t="t" r="r" b="b"/>
              <a:pathLst>
                <a:path w="704" h="515" extrusionOk="0">
                  <a:moveTo>
                    <a:pt x="190" y="0"/>
                  </a:moveTo>
                  <a:cubicBezTo>
                    <a:pt x="129" y="0"/>
                    <a:pt x="66" y="36"/>
                    <a:pt x="48" y="98"/>
                  </a:cubicBezTo>
                  <a:cubicBezTo>
                    <a:pt x="1" y="169"/>
                    <a:pt x="48" y="276"/>
                    <a:pt x="120" y="300"/>
                  </a:cubicBezTo>
                  <a:cubicBezTo>
                    <a:pt x="239" y="360"/>
                    <a:pt x="346" y="419"/>
                    <a:pt x="441" y="479"/>
                  </a:cubicBezTo>
                  <a:cubicBezTo>
                    <a:pt x="477" y="490"/>
                    <a:pt x="501" y="514"/>
                    <a:pt x="537" y="514"/>
                  </a:cubicBezTo>
                  <a:cubicBezTo>
                    <a:pt x="596" y="514"/>
                    <a:pt x="644" y="479"/>
                    <a:pt x="668" y="431"/>
                  </a:cubicBezTo>
                  <a:cubicBezTo>
                    <a:pt x="703" y="360"/>
                    <a:pt x="668" y="264"/>
                    <a:pt x="608" y="217"/>
                  </a:cubicBezTo>
                  <a:cubicBezTo>
                    <a:pt x="489" y="133"/>
                    <a:pt x="370" y="86"/>
                    <a:pt x="251" y="14"/>
                  </a:cubicBezTo>
                  <a:cubicBezTo>
                    <a:pt x="232" y="5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735;p72">
              <a:extLst>
                <a:ext uri="{FF2B5EF4-FFF2-40B4-BE49-F238E27FC236}">
                  <a16:creationId xmlns:a16="http://schemas.microsoft.com/office/drawing/2014/main" id="{A6EF3587-A287-4B67-8E58-5450378FB396}"/>
                </a:ext>
              </a:extLst>
            </p:cNvPr>
            <p:cNvSpPr/>
            <p:nvPr/>
          </p:nvSpPr>
          <p:spPr>
            <a:xfrm>
              <a:off x="2078413" y="1560466"/>
              <a:ext cx="88800" cy="15648"/>
            </a:xfrm>
            <a:custGeom>
              <a:avLst/>
              <a:gdLst/>
              <a:ahLst/>
              <a:cxnLst/>
              <a:rect l="l" t="t" r="r" b="b"/>
              <a:pathLst>
                <a:path w="2775" h="489" extrusionOk="0">
                  <a:moveTo>
                    <a:pt x="1381" y="1"/>
                  </a:moveTo>
                  <a:cubicBezTo>
                    <a:pt x="953" y="1"/>
                    <a:pt x="536" y="60"/>
                    <a:pt x="131" y="179"/>
                  </a:cubicBezTo>
                  <a:cubicBezTo>
                    <a:pt x="48" y="215"/>
                    <a:pt x="0" y="298"/>
                    <a:pt x="36" y="370"/>
                  </a:cubicBezTo>
                  <a:cubicBezTo>
                    <a:pt x="54" y="444"/>
                    <a:pt x="116" y="489"/>
                    <a:pt x="175" y="489"/>
                  </a:cubicBezTo>
                  <a:cubicBezTo>
                    <a:pt x="193" y="489"/>
                    <a:pt x="210" y="485"/>
                    <a:pt x="226" y="477"/>
                  </a:cubicBezTo>
                  <a:cubicBezTo>
                    <a:pt x="595" y="370"/>
                    <a:pt x="988" y="310"/>
                    <a:pt x="1381" y="310"/>
                  </a:cubicBezTo>
                  <a:cubicBezTo>
                    <a:pt x="1786" y="310"/>
                    <a:pt x="2179" y="370"/>
                    <a:pt x="2548" y="477"/>
                  </a:cubicBezTo>
                  <a:lnTo>
                    <a:pt x="2596" y="477"/>
                  </a:lnTo>
                  <a:cubicBezTo>
                    <a:pt x="2667" y="477"/>
                    <a:pt x="2727" y="429"/>
                    <a:pt x="2738" y="358"/>
                  </a:cubicBezTo>
                  <a:cubicBezTo>
                    <a:pt x="2774" y="286"/>
                    <a:pt x="2727" y="191"/>
                    <a:pt x="2631" y="179"/>
                  </a:cubicBezTo>
                  <a:cubicBezTo>
                    <a:pt x="2238" y="60"/>
                    <a:pt x="1822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14736;p72">
            <a:extLst>
              <a:ext uri="{FF2B5EF4-FFF2-40B4-BE49-F238E27FC236}">
                <a16:creationId xmlns:a16="http://schemas.microsoft.com/office/drawing/2014/main" id="{B4E2967D-4239-4F80-83B9-B414E8481BB2}"/>
              </a:ext>
            </a:extLst>
          </p:cNvPr>
          <p:cNvGrpSpPr/>
          <p:nvPr/>
        </p:nvGrpSpPr>
        <p:grpSpPr>
          <a:xfrm>
            <a:off x="6524693" y="4204851"/>
            <a:ext cx="348640" cy="250656"/>
            <a:chOff x="6345613" y="1549874"/>
            <a:chExt cx="348640" cy="250656"/>
          </a:xfrm>
        </p:grpSpPr>
        <p:sp>
          <p:nvSpPr>
            <p:cNvPr id="218" name="Google Shape;14737;p72">
              <a:extLst>
                <a:ext uri="{FF2B5EF4-FFF2-40B4-BE49-F238E27FC236}">
                  <a16:creationId xmlns:a16="http://schemas.microsoft.com/office/drawing/2014/main" id="{54EBCBC7-C11C-45AC-A23A-722D35FDE104}"/>
                </a:ext>
              </a:extLst>
            </p:cNvPr>
            <p:cNvSpPr/>
            <p:nvPr/>
          </p:nvSpPr>
          <p:spPr>
            <a:xfrm>
              <a:off x="6405805" y="1685810"/>
              <a:ext cx="32416" cy="3241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10"/>
                  </a:moveTo>
                  <a:cubicBezTo>
                    <a:pt x="607" y="310"/>
                    <a:pt x="679" y="382"/>
                    <a:pt x="679" y="489"/>
                  </a:cubicBezTo>
                  <a:cubicBezTo>
                    <a:pt x="691" y="596"/>
                    <a:pt x="607" y="668"/>
                    <a:pt x="500" y="668"/>
                  </a:cubicBezTo>
                  <a:cubicBezTo>
                    <a:pt x="393" y="668"/>
                    <a:pt x="322" y="596"/>
                    <a:pt x="322" y="489"/>
                  </a:cubicBezTo>
                  <a:cubicBezTo>
                    <a:pt x="322" y="382"/>
                    <a:pt x="393" y="310"/>
                    <a:pt x="500" y="310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12" y="787"/>
                    <a:pt x="1012" y="501"/>
                  </a:cubicBezTo>
                  <a:cubicBezTo>
                    <a:pt x="1012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738;p72">
              <a:extLst>
                <a:ext uri="{FF2B5EF4-FFF2-40B4-BE49-F238E27FC236}">
                  <a16:creationId xmlns:a16="http://schemas.microsoft.com/office/drawing/2014/main" id="{C3CFEAEF-3689-462F-B9F9-0378371EDE70}"/>
                </a:ext>
              </a:extLst>
            </p:cNvPr>
            <p:cNvSpPr/>
            <p:nvPr/>
          </p:nvSpPr>
          <p:spPr>
            <a:xfrm>
              <a:off x="6345613" y="1549874"/>
              <a:ext cx="348640" cy="250656"/>
            </a:xfrm>
            <a:custGeom>
              <a:avLst/>
              <a:gdLst/>
              <a:ahLst/>
              <a:cxnLst/>
              <a:rect l="l" t="t" r="r" b="b"/>
              <a:pathLst>
                <a:path w="10895" h="7833" extrusionOk="0">
                  <a:moveTo>
                    <a:pt x="691" y="4380"/>
                  </a:moveTo>
                  <a:lnTo>
                    <a:pt x="691" y="4380"/>
                  </a:lnTo>
                  <a:cubicBezTo>
                    <a:pt x="703" y="4511"/>
                    <a:pt x="655" y="4630"/>
                    <a:pt x="548" y="4737"/>
                  </a:cubicBezTo>
                  <a:cubicBezTo>
                    <a:pt x="512" y="4797"/>
                    <a:pt x="464" y="4832"/>
                    <a:pt x="429" y="4856"/>
                  </a:cubicBezTo>
                  <a:cubicBezTo>
                    <a:pt x="405" y="4808"/>
                    <a:pt x="369" y="4761"/>
                    <a:pt x="345" y="4713"/>
                  </a:cubicBezTo>
                  <a:cubicBezTo>
                    <a:pt x="345" y="4677"/>
                    <a:pt x="357" y="4630"/>
                    <a:pt x="393" y="4570"/>
                  </a:cubicBezTo>
                  <a:cubicBezTo>
                    <a:pt x="452" y="4475"/>
                    <a:pt x="548" y="4416"/>
                    <a:pt x="691" y="4380"/>
                  </a:cubicBezTo>
                  <a:close/>
                  <a:moveTo>
                    <a:pt x="5691" y="403"/>
                  </a:moveTo>
                  <a:lnTo>
                    <a:pt x="5536" y="903"/>
                  </a:lnTo>
                  <a:cubicBezTo>
                    <a:pt x="5525" y="963"/>
                    <a:pt x="5536" y="1022"/>
                    <a:pt x="5584" y="1058"/>
                  </a:cubicBezTo>
                  <a:cubicBezTo>
                    <a:pt x="5616" y="1090"/>
                    <a:pt x="5653" y="1106"/>
                    <a:pt x="5692" y="1106"/>
                  </a:cubicBezTo>
                  <a:cubicBezTo>
                    <a:pt x="5711" y="1106"/>
                    <a:pt x="5731" y="1102"/>
                    <a:pt x="5751" y="1094"/>
                  </a:cubicBezTo>
                  <a:cubicBezTo>
                    <a:pt x="6167" y="922"/>
                    <a:pt x="6580" y="867"/>
                    <a:pt x="6935" y="867"/>
                  </a:cubicBezTo>
                  <a:cubicBezTo>
                    <a:pt x="7270" y="867"/>
                    <a:pt x="7554" y="916"/>
                    <a:pt x="7739" y="963"/>
                  </a:cubicBezTo>
                  <a:lnTo>
                    <a:pt x="7370" y="1296"/>
                  </a:lnTo>
                  <a:cubicBezTo>
                    <a:pt x="7322" y="1344"/>
                    <a:pt x="7310" y="1415"/>
                    <a:pt x="7322" y="1475"/>
                  </a:cubicBezTo>
                  <a:cubicBezTo>
                    <a:pt x="7358" y="1534"/>
                    <a:pt x="7394" y="1582"/>
                    <a:pt x="7477" y="1582"/>
                  </a:cubicBezTo>
                  <a:cubicBezTo>
                    <a:pt x="8323" y="1618"/>
                    <a:pt x="9001" y="1856"/>
                    <a:pt x="9358" y="1999"/>
                  </a:cubicBezTo>
                  <a:lnTo>
                    <a:pt x="8989" y="2225"/>
                  </a:lnTo>
                  <a:cubicBezTo>
                    <a:pt x="8930" y="2249"/>
                    <a:pt x="8906" y="2332"/>
                    <a:pt x="8918" y="2391"/>
                  </a:cubicBezTo>
                  <a:cubicBezTo>
                    <a:pt x="8930" y="2451"/>
                    <a:pt x="8977" y="2511"/>
                    <a:pt x="9037" y="2522"/>
                  </a:cubicBezTo>
                  <a:cubicBezTo>
                    <a:pt x="9561" y="2653"/>
                    <a:pt x="10156" y="3058"/>
                    <a:pt x="10418" y="3249"/>
                  </a:cubicBezTo>
                  <a:lnTo>
                    <a:pt x="10037" y="3642"/>
                  </a:lnTo>
                  <a:cubicBezTo>
                    <a:pt x="9977" y="3701"/>
                    <a:pt x="9977" y="3785"/>
                    <a:pt x="10013" y="3844"/>
                  </a:cubicBezTo>
                  <a:cubicBezTo>
                    <a:pt x="10299" y="4249"/>
                    <a:pt x="10418" y="4713"/>
                    <a:pt x="10466" y="5023"/>
                  </a:cubicBezTo>
                  <a:cubicBezTo>
                    <a:pt x="10251" y="4808"/>
                    <a:pt x="9775" y="4570"/>
                    <a:pt x="9120" y="4392"/>
                  </a:cubicBezTo>
                  <a:cubicBezTo>
                    <a:pt x="9113" y="4390"/>
                    <a:pt x="9105" y="4390"/>
                    <a:pt x="9098" y="4390"/>
                  </a:cubicBezTo>
                  <a:cubicBezTo>
                    <a:pt x="9032" y="4390"/>
                    <a:pt x="8962" y="4435"/>
                    <a:pt x="8930" y="4499"/>
                  </a:cubicBezTo>
                  <a:lnTo>
                    <a:pt x="8787" y="4963"/>
                  </a:lnTo>
                  <a:cubicBezTo>
                    <a:pt x="7775" y="4344"/>
                    <a:pt x="7072" y="4082"/>
                    <a:pt x="7037" y="4070"/>
                  </a:cubicBezTo>
                  <a:cubicBezTo>
                    <a:pt x="7018" y="4061"/>
                    <a:pt x="6998" y="4056"/>
                    <a:pt x="6979" y="4056"/>
                  </a:cubicBezTo>
                  <a:cubicBezTo>
                    <a:pt x="6924" y="4056"/>
                    <a:pt x="6869" y="4092"/>
                    <a:pt x="6834" y="4154"/>
                  </a:cubicBezTo>
                  <a:lnTo>
                    <a:pt x="6537" y="4797"/>
                  </a:lnTo>
                  <a:cubicBezTo>
                    <a:pt x="6239" y="4594"/>
                    <a:pt x="5941" y="4416"/>
                    <a:pt x="5632" y="4249"/>
                  </a:cubicBezTo>
                  <a:cubicBezTo>
                    <a:pt x="5606" y="4234"/>
                    <a:pt x="5578" y="4227"/>
                    <a:pt x="5552" y="4227"/>
                  </a:cubicBezTo>
                  <a:cubicBezTo>
                    <a:pt x="5494" y="4227"/>
                    <a:pt x="5442" y="4259"/>
                    <a:pt x="5417" y="4308"/>
                  </a:cubicBezTo>
                  <a:cubicBezTo>
                    <a:pt x="5370" y="4380"/>
                    <a:pt x="5405" y="4487"/>
                    <a:pt x="5477" y="4511"/>
                  </a:cubicBezTo>
                  <a:cubicBezTo>
                    <a:pt x="5834" y="4713"/>
                    <a:pt x="6191" y="4928"/>
                    <a:pt x="6525" y="5154"/>
                  </a:cubicBezTo>
                  <a:cubicBezTo>
                    <a:pt x="6560" y="5189"/>
                    <a:pt x="6608" y="5189"/>
                    <a:pt x="6656" y="5189"/>
                  </a:cubicBezTo>
                  <a:cubicBezTo>
                    <a:pt x="6703" y="5166"/>
                    <a:pt x="6739" y="5142"/>
                    <a:pt x="6763" y="5094"/>
                  </a:cubicBezTo>
                  <a:lnTo>
                    <a:pt x="7072" y="4404"/>
                  </a:lnTo>
                  <a:cubicBezTo>
                    <a:pt x="7334" y="4523"/>
                    <a:pt x="7977" y="4808"/>
                    <a:pt x="8799" y="5320"/>
                  </a:cubicBezTo>
                  <a:cubicBezTo>
                    <a:pt x="8827" y="5334"/>
                    <a:pt x="8850" y="5340"/>
                    <a:pt x="8875" y="5340"/>
                  </a:cubicBezTo>
                  <a:cubicBezTo>
                    <a:pt x="8892" y="5340"/>
                    <a:pt x="8910" y="5337"/>
                    <a:pt x="8930" y="5332"/>
                  </a:cubicBezTo>
                  <a:cubicBezTo>
                    <a:pt x="8977" y="5320"/>
                    <a:pt x="9001" y="5273"/>
                    <a:pt x="9025" y="5225"/>
                  </a:cubicBezTo>
                  <a:lnTo>
                    <a:pt x="9180" y="4725"/>
                  </a:lnTo>
                  <a:cubicBezTo>
                    <a:pt x="9573" y="4832"/>
                    <a:pt x="9894" y="4975"/>
                    <a:pt x="10132" y="5106"/>
                  </a:cubicBezTo>
                  <a:cubicBezTo>
                    <a:pt x="9763" y="5630"/>
                    <a:pt x="9061" y="6047"/>
                    <a:pt x="8132" y="6297"/>
                  </a:cubicBezTo>
                  <a:cubicBezTo>
                    <a:pt x="7420" y="6505"/>
                    <a:pt x="6565" y="6601"/>
                    <a:pt x="5681" y="6601"/>
                  </a:cubicBezTo>
                  <a:cubicBezTo>
                    <a:pt x="5455" y="6601"/>
                    <a:pt x="5228" y="6595"/>
                    <a:pt x="5001" y="6582"/>
                  </a:cubicBezTo>
                  <a:cubicBezTo>
                    <a:pt x="4274" y="6535"/>
                    <a:pt x="3560" y="6416"/>
                    <a:pt x="2905" y="6261"/>
                  </a:cubicBezTo>
                  <a:cubicBezTo>
                    <a:pt x="3572" y="5785"/>
                    <a:pt x="3620" y="5130"/>
                    <a:pt x="3572" y="4749"/>
                  </a:cubicBezTo>
                  <a:cubicBezTo>
                    <a:pt x="3561" y="4673"/>
                    <a:pt x="3500" y="4616"/>
                    <a:pt x="3417" y="4616"/>
                  </a:cubicBezTo>
                  <a:cubicBezTo>
                    <a:pt x="3409" y="4616"/>
                    <a:pt x="3401" y="4617"/>
                    <a:pt x="3393" y="4618"/>
                  </a:cubicBezTo>
                  <a:cubicBezTo>
                    <a:pt x="3310" y="4630"/>
                    <a:pt x="3250" y="4713"/>
                    <a:pt x="3262" y="4797"/>
                  </a:cubicBezTo>
                  <a:cubicBezTo>
                    <a:pt x="3310" y="5213"/>
                    <a:pt x="3215" y="5785"/>
                    <a:pt x="2500" y="6142"/>
                  </a:cubicBezTo>
                  <a:cubicBezTo>
                    <a:pt x="2357" y="6094"/>
                    <a:pt x="2203" y="6035"/>
                    <a:pt x="2060" y="5975"/>
                  </a:cubicBezTo>
                  <a:cubicBezTo>
                    <a:pt x="1429" y="5725"/>
                    <a:pt x="941" y="5428"/>
                    <a:pt x="631" y="5082"/>
                  </a:cubicBezTo>
                  <a:cubicBezTo>
                    <a:pt x="822" y="4951"/>
                    <a:pt x="1024" y="4689"/>
                    <a:pt x="1000" y="4320"/>
                  </a:cubicBezTo>
                  <a:cubicBezTo>
                    <a:pt x="1441" y="4249"/>
                    <a:pt x="1786" y="4118"/>
                    <a:pt x="2119" y="3999"/>
                  </a:cubicBezTo>
                  <a:cubicBezTo>
                    <a:pt x="2460" y="3863"/>
                    <a:pt x="2746" y="3748"/>
                    <a:pt x="3051" y="3748"/>
                  </a:cubicBezTo>
                  <a:cubicBezTo>
                    <a:pt x="3066" y="3748"/>
                    <a:pt x="3081" y="3748"/>
                    <a:pt x="3096" y="3749"/>
                  </a:cubicBezTo>
                  <a:cubicBezTo>
                    <a:pt x="3084" y="3808"/>
                    <a:pt x="3072" y="3892"/>
                    <a:pt x="3072" y="3951"/>
                  </a:cubicBezTo>
                  <a:cubicBezTo>
                    <a:pt x="3072" y="4035"/>
                    <a:pt x="3084" y="4118"/>
                    <a:pt x="3108" y="4189"/>
                  </a:cubicBezTo>
                  <a:cubicBezTo>
                    <a:pt x="3137" y="4258"/>
                    <a:pt x="3199" y="4303"/>
                    <a:pt x="3267" y="4303"/>
                  </a:cubicBezTo>
                  <a:cubicBezTo>
                    <a:pt x="3281" y="4303"/>
                    <a:pt x="3295" y="4301"/>
                    <a:pt x="3310" y="4296"/>
                  </a:cubicBezTo>
                  <a:cubicBezTo>
                    <a:pt x="3393" y="4261"/>
                    <a:pt x="3441" y="4166"/>
                    <a:pt x="3405" y="4094"/>
                  </a:cubicBezTo>
                  <a:cubicBezTo>
                    <a:pt x="3393" y="4035"/>
                    <a:pt x="3381" y="4011"/>
                    <a:pt x="3381" y="3963"/>
                  </a:cubicBezTo>
                  <a:cubicBezTo>
                    <a:pt x="3381" y="3725"/>
                    <a:pt x="3572" y="3534"/>
                    <a:pt x="3810" y="3534"/>
                  </a:cubicBezTo>
                  <a:cubicBezTo>
                    <a:pt x="4048" y="3534"/>
                    <a:pt x="4239" y="3725"/>
                    <a:pt x="4239" y="3963"/>
                  </a:cubicBezTo>
                  <a:cubicBezTo>
                    <a:pt x="4239" y="4082"/>
                    <a:pt x="4203" y="4189"/>
                    <a:pt x="4108" y="4273"/>
                  </a:cubicBezTo>
                  <a:cubicBezTo>
                    <a:pt x="4048" y="4332"/>
                    <a:pt x="4048" y="4439"/>
                    <a:pt x="4108" y="4499"/>
                  </a:cubicBezTo>
                  <a:cubicBezTo>
                    <a:pt x="4143" y="4535"/>
                    <a:pt x="4179" y="4547"/>
                    <a:pt x="4227" y="4547"/>
                  </a:cubicBezTo>
                  <a:cubicBezTo>
                    <a:pt x="4274" y="4547"/>
                    <a:pt x="4298" y="4535"/>
                    <a:pt x="4334" y="4499"/>
                  </a:cubicBezTo>
                  <a:cubicBezTo>
                    <a:pt x="4453" y="4392"/>
                    <a:pt x="4513" y="4249"/>
                    <a:pt x="4536" y="4094"/>
                  </a:cubicBezTo>
                  <a:cubicBezTo>
                    <a:pt x="4632" y="4130"/>
                    <a:pt x="4739" y="4177"/>
                    <a:pt x="4858" y="4237"/>
                  </a:cubicBezTo>
                  <a:cubicBezTo>
                    <a:pt x="4870" y="4249"/>
                    <a:pt x="4894" y="4249"/>
                    <a:pt x="4917" y="4249"/>
                  </a:cubicBezTo>
                  <a:cubicBezTo>
                    <a:pt x="4977" y="4249"/>
                    <a:pt x="5036" y="4213"/>
                    <a:pt x="5060" y="4154"/>
                  </a:cubicBezTo>
                  <a:cubicBezTo>
                    <a:pt x="5096" y="4082"/>
                    <a:pt x="5060" y="3975"/>
                    <a:pt x="4989" y="3951"/>
                  </a:cubicBezTo>
                  <a:cubicBezTo>
                    <a:pt x="4774" y="3856"/>
                    <a:pt x="4620" y="3796"/>
                    <a:pt x="4524" y="3773"/>
                  </a:cubicBezTo>
                  <a:cubicBezTo>
                    <a:pt x="4441" y="3463"/>
                    <a:pt x="4143" y="3225"/>
                    <a:pt x="3798" y="3225"/>
                  </a:cubicBezTo>
                  <a:cubicBezTo>
                    <a:pt x="3572" y="3225"/>
                    <a:pt x="3381" y="3320"/>
                    <a:pt x="3227" y="3475"/>
                  </a:cubicBezTo>
                  <a:cubicBezTo>
                    <a:pt x="3162" y="3463"/>
                    <a:pt x="3098" y="3458"/>
                    <a:pt x="3034" y="3458"/>
                  </a:cubicBezTo>
                  <a:cubicBezTo>
                    <a:pt x="2897" y="3458"/>
                    <a:pt x="2757" y="3482"/>
                    <a:pt x="2596" y="3523"/>
                  </a:cubicBezTo>
                  <a:cubicBezTo>
                    <a:pt x="2488" y="3546"/>
                    <a:pt x="2369" y="3582"/>
                    <a:pt x="2262" y="3618"/>
                  </a:cubicBezTo>
                  <a:cubicBezTo>
                    <a:pt x="2155" y="2999"/>
                    <a:pt x="2322" y="2415"/>
                    <a:pt x="2738" y="1891"/>
                  </a:cubicBezTo>
                  <a:cubicBezTo>
                    <a:pt x="2953" y="1641"/>
                    <a:pt x="3167" y="1451"/>
                    <a:pt x="3322" y="1344"/>
                  </a:cubicBezTo>
                  <a:lnTo>
                    <a:pt x="3405" y="1594"/>
                  </a:lnTo>
                  <a:cubicBezTo>
                    <a:pt x="3429" y="1641"/>
                    <a:pt x="3465" y="1689"/>
                    <a:pt x="3524" y="1701"/>
                  </a:cubicBezTo>
                  <a:cubicBezTo>
                    <a:pt x="3538" y="1704"/>
                    <a:pt x="3552" y="1705"/>
                    <a:pt x="3565" y="1705"/>
                  </a:cubicBezTo>
                  <a:cubicBezTo>
                    <a:pt x="3606" y="1705"/>
                    <a:pt x="3643" y="1690"/>
                    <a:pt x="3679" y="1653"/>
                  </a:cubicBezTo>
                  <a:cubicBezTo>
                    <a:pt x="4393" y="927"/>
                    <a:pt x="5251" y="558"/>
                    <a:pt x="5691" y="403"/>
                  </a:cubicBezTo>
                  <a:close/>
                  <a:moveTo>
                    <a:pt x="3036" y="6642"/>
                  </a:moveTo>
                  <a:cubicBezTo>
                    <a:pt x="3262" y="6702"/>
                    <a:pt x="3500" y="6749"/>
                    <a:pt x="3739" y="6797"/>
                  </a:cubicBezTo>
                  <a:lnTo>
                    <a:pt x="3739" y="6928"/>
                  </a:lnTo>
                  <a:lnTo>
                    <a:pt x="3608" y="6940"/>
                  </a:lnTo>
                  <a:cubicBezTo>
                    <a:pt x="3393" y="6975"/>
                    <a:pt x="3227" y="7142"/>
                    <a:pt x="3227" y="7368"/>
                  </a:cubicBezTo>
                  <a:cubicBezTo>
                    <a:pt x="3250" y="7404"/>
                    <a:pt x="3262" y="7428"/>
                    <a:pt x="3262" y="7475"/>
                  </a:cubicBezTo>
                  <a:lnTo>
                    <a:pt x="2655" y="7475"/>
                  </a:lnTo>
                  <a:cubicBezTo>
                    <a:pt x="2596" y="7475"/>
                    <a:pt x="2536" y="7428"/>
                    <a:pt x="2536" y="7356"/>
                  </a:cubicBezTo>
                  <a:cubicBezTo>
                    <a:pt x="2536" y="7297"/>
                    <a:pt x="2572" y="7249"/>
                    <a:pt x="2631" y="7249"/>
                  </a:cubicBezTo>
                  <a:lnTo>
                    <a:pt x="2905" y="7225"/>
                  </a:lnTo>
                  <a:cubicBezTo>
                    <a:pt x="2977" y="7214"/>
                    <a:pt x="3036" y="7154"/>
                    <a:pt x="3036" y="7059"/>
                  </a:cubicBezTo>
                  <a:lnTo>
                    <a:pt x="3036" y="6642"/>
                  </a:lnTo>
                  <a:close/>
                  <a:moveTo>
                    <a:pt x="4084" y="6833"/>
                  </a:moveTo>
                  <a:cubicBezTo>
                    <a:pt x="4262" y="6868"/>
                    <a:pt x="4441" y="6880"/>
                    <a:pt x="4620" y="6892"/>
                  </a:cubicBezTo>
                  <a:lnTo>
                    <a:pt x="4620" y="7297"/>
                  </a:lnTo>
                  <a:cubicBezTo>
                    <a:pt x="4620" y="7404"/>
                    <a:pt x="4536" y="7475"/>
                    <a:pt x="4441" y="7475"/>
                  </a:cubicBezTo>
                  <a:lnTo>
                    <a:pt x="3691" y="7475"/>
                  </a:lnTo>
                  <a:cubicBezTo>
                    <a:pt x="3631" y="7475"/>
                    <a:pt x="3572" y="7428"/>
                    <a:pt x="3572" y="7356"/>
                  </a:cubicBezTo>
                  <a:cubicBezTo>
                    <a:pt x="3572" y="7297"/>
                    <a:pt x="3620" y="7249"/>
                    <a:pt x="3679" y="7249"/>
                  </a:cubicBezTo>
                  <a:lnTo>
                    <a:pt x="3941" y="7225"/>
                  </a:lnTo>
                  <a:cubicBezTo>
                    <a:pt x="4024" y="7202"/>
                    <a:pt x="4084" y="7142"/>
                    <a:pt x="4084" y="7059"/>
                  </a:cubicBezTo>
                  <a:lnTo>
                    <a:pt x="4084" y="6833"/>
                  </a:lnTo>
                  <a:close/>
                  <a:moveTo>
                    <a:pt x="7489" y="6809"/>
                  </a:moveTo>
                  <a:lnTo>
                    <a:pt x="7489" y="6928"/>
                  </a:lnTo>
                  <a:lnTo>
                    <a:pt x="7358" y="6940"/>
                  </a:lnTo>
                  <a:cubicBezTo>
                    <a:pt x="7144" y="6975"/>
                    <a:pt x="6977" y="7142"/>
                    <a:pt x="6977" y="7368"/>
                  </a:cubicBezTo>
                  <a:cubicBezTo>
                    <a:pt x="7001" y="7404"/>
                    <a:pt x="7001" y="7428"/>
                    <a:pt x="7013" y="7475"/>
                  </a:cubicBezTo>
                  <a:lnTo>
                    <a:pt x="6406" y="7475"/>
                  </a:lnTo>
                  <a:cubicBezTo>
                    <a:pt x="6346" y="7475"/>
                    <a:pt x="6287" y="7428"/>
                    <a:pt x="6287" y="7356"/>
                  </a:cubicBezTo>
                  <a:cubicBezTo>
                    <a:pt x="6287" y="7297"/>
                    <a:pt x="6322" y="7249"/>
                    <a:pt x="6382" y="7249"/>
                  </a:cubicBezTo>
                  <a:lnTo>
                    <a:pt x="6656" y="7225"/>
                  </a:lnTo>
                  <a:cubicBezTo>
                    <a:pt x="6727" y="7214"/>
                    <a:pt x="6787" y="7154"/>
                    <a:pt x="6787" y="7059"/>
                  </a:cubicBezTo>
                  <a:lnTo>
                    <a:pt x="6787" y="6892"/>
                  </a:lnTo>
                  <a:cubicBezTo>
                    <a:pt x="7025" y="6868"/>
                    <a:pt x="7263" y="6833"/>
                    <a:pt x="7489" y="6809"/>
                  </a:cubicBezTo>
                  <a:close/>
                  <a:moveTo>
                    <a:pt x="8525" y="6547"/>
                  </a:moveTo>
                  <a:lnTo>
                    <a:pt x="8525" y="7297"/>
                  </a:lnTo>
                  <a:cubicBezTo>
                    <a:pt x="8525" y="7392"/>
                    <a:pt x="8442" y="7475"/>
                    <a:pt x="8346" y="7475"/>
                  </a:cubicBezTo>
                  <a:lnTo>
                    <a:pt x="7430" y="7475"/>
                  </a:lnTo>
                  <a:cubicBezTo>
                    <a:pt x="7370" y="7475"/>
                    <a:pt x="7310" y="7428"/>
                    <a:pt x="7310" y="7356"/>
                  </a:cubicBezTo>
                  <a:cubicBezTo>
                    <a:pt x="7310" y="7297"/>
                    <a:pt x="7358" y="7249"/>
                    <a:pt x="7418" y="7249"/>
                  </a:cubicBezTo>
                  <a:lnTo>
                    <a:pt x="7680" y="7225"/>
                  </a:lnTo>
                  <a:cubicBezTo>
                    <a:pt x="7751" y="7214"/>
                    <a:pt x="7811" y="7154"/>
                    <a:pt x="7811" y="7059"/>
                  </a:cubicBezTo>
                  <a:lnTo>
                    <a:pt x="7811" y="6737"/>
                  </a:lnTo>
                  <a:lnTo>
                    <a:pt x="8215" y="6642"/>
                  </a:lnTo>
                  <a:lnTo>
                    <a:pt x="8525" y="6547"/>
                  </a:lnTo>
                  <a:close/>
                  <a:moveTo>
                    <a:pt x="5948" y="1"/>
                  </a:moveTo>
                  <a:cubicBezTo>
                    <a:pt x="5933" y="1"/>
                    <a:pt x="5919" y="4"/>
                    <a:pt x="5906" y="10"/>
                  </a:cubicBezTo>
                  <a:cubicBezTo>
                    <a:pt x="5846" y="22"/>
                    <a:pt x="4691" y="308"/>
                    <a:pt x="3667" y="1260"/>
                  </a:cubicBezTo>
                  <a:lnTo>
                    <a:pt x="3584" y="1046"/>
                  </a:lnTo>
                  <a:cubicBezTo>
                    <a:pt x="3572" y="998"/>
                    <a:pt x="3548" y="975"/>
                    <a:pt x="3500" y="963"/>
                  </a:cubicBezTo>
                  <a:cubicBezTo>
                    <a:pt x="3479" y="952"/>
                    <a:pt x="3458" y="946"/>
                    <a:pt x="3437" y="946"/>
                  </a:cubicBezTo>
                  <a:cubicBezTo>
                    <a:pt x="3412" y="946"/>
                    <a:pt x="3389" y="955"/>
                    <a:pt x="3370" y="975"/>
                  </a:cubicBezTo>
                  <a:cubicBezTo>
                    <a:pt x="3346" y="987"/>
                    <a:pt x="2917" y="1225"/>
                    <a:pt x="2536" y="1701"/>
                  </a:cubicBezTo>
                  <a:cubicBezTo>
                    <a:pt x="2036" y="2308"/>
                    <a:pt x="1846" y="3023"/>
                    <a:pt x="2000" y="3761"/>
                  </a:cubicBezTo>
                  <a:cubicBezTo>
                    <a:pt x="1619" y="3892"/>
                    <a:pt x="1203" y="4058"/>
                    <a:pt x="655" y="4118"/>
                  </a:cubicBezTo>
                  <a:cubicBezTo>
                    <a:pt x="333" y="4142"/>
                    <a:pt x="167" y="4320"/>
                    <a:pt x="95" y="4463"/>
                  </a:cubicBezTo>
                  <a:cubicBezTo>
                    <a:pt x="12" y="4618"/>
                    <a:pt x="0" y="4761"/>
                    <a:pt x="0" y="4785"/>
                  </a:cubicBezTo>
                  <a:cubicBezTo>
                    <a:pt x="0" y="4808"/>
                    <a:pt x="0" y="4832"/>
                    <a:pt x="12" y="4856"/>
                  </a:cubicBezTo>
                  <a:cubicBezTo>
                    <a:pt x="310" y="5451"/>
                    <a:pt x="964" y="5951"/>
                    <a:pt x="1917" y="6332"/>
                  </a:cubicBezTo>
                  <a:cubicBezTo>
                    <a:pt x="2179" y="6428"/>
                    <a:pt x="2441" y="6523"/>
                    <a:pt x="2727" y="6594"/>
                  </a:cubicBezTo>
                  <a:lnTo>
                    <a:pt x="2727" y="6952"/>
                  </a:lnTo>
                  <a:lnTo>
                    <a:pt x="2596" y="6975"/>
                  </a:lnTo>
                  <a:cubicBezTo>
                    <a:pt x="2381" y="6999"/>
                    <a:pt x="2215" y="7178"/>
                    <a:pt x="2215" y="7404"/>
                  </a:cubicBezTo>
                  <a:cubicBezTo>
                    <a:pt x="2215" y="7642"/>
                    <a:pt x="2417" y="7833"/>
                    <a:pt x="2655" y="7833"/>
                  </a:cubicBezTo>
                  <a:lnTo>
                    <a:pt x="4417" y="7833"/>
                  </a:lnTo>
                  <a:cubicBezTo>
                    <a:pt x="4703" y="7833"/>
                    <a:pt x="4929" y="7606"/>
                    <a:pt x="4929" y="7321"/>
                  </a:cubicBezTo>
                  <a:lnTo>
                    <a:pt x="4929" y="6952"/>
                  </a:lnTo>
                  <a:lnTo>
                    <a:pt x="4989" y="6952"/>
                  </a:lnTo>
                  <a:cubicBezTo>
                    <a:pt x="5227" y="6975"/>
                    <a:pt x="5465" y="6975"/>
                    <a:pt x="5703" y="6975"/>
                  </a:cubicBezTo>
                  <a:cubicBezTo>
                    <a:pt x="5965" y="6975"/>
                    <a:pt x="6227" y="6952"/>
                    <a:pt x="6489" y="6940"/>
                  </a:cubicBezTo>
                  <a:lnTo>
                    <a:pt x="6489" y="6940"/>
                  </a:lnTo>
                  <a:lnTo>
                    <a:pt x="6358" y="6952"/>
                  </a:lnTo>
                  <a:cubicBezTo>
                    <a:pt x="6144" y="6987"/>
                    <a:pt x="5989" y="7166"/>
                    <a:pt x="5989" y="7392"/>
                  </a:cubicBezTo>
                  <a:cubicBezTo>
                    <a:pt x="5989" y="7630"/>
                    <a:pt x="6179" y="7821"/>
                    <a:pt x="6418" y="7821"/>
                  </a:cubicBezTo>
                  <a:lnTo>
                    <a:pt x="8346" y="7821"/>
                  </a:lnTo>
                  <a:cubicBezTo>
                    <a:pt x="8632" y="7821"/>
                    <a:pt x="8858" y="7594"/>
                    <a:pt x="8858" y="7309"/>
                  </a:cubicBezTo>
                  <a:lnTo>
                    <a:pt x="8858" y="6452"/>
                  </a:lnTo>
                  <a:cubicBezTo>
                    <a:pt x="9573" y="6166"/>
                    <a:pt x="10108" y="5785"/>
                    <a:pt x="10430" y="5320"/>
                  </a:cubicBezTo>
                  <a:cubicBezTo>
                    <a:pt x="10525" y="5380"/>
                    <a:pt x="10585" y="5416"/>
                    <a:pt x="10644" y="5463"/>
                  </a:cubicBezTo>
                  <a:cubicBezTo>
                    <a:pt x="10668" y="5499"/>
                    <a:pt x="10704" y="5511"/>
                    <a:pt x="10751" y="5511"/>
                  </a:cubicBezTo>
                  <a:cubicBezTo>
                    <a:pt x="10775" y="5511"/>
                    <a:pt x="10787" y="5511"/>
                    <a:pt x="10811" y="5499"/>
                  </a:cubicBezTo>
                  <a:cubicBezTo>
                    <a:pt x="10870" y="5463"/>
                    <a:pt x="10894" y="5404"/>
                    <a:pt x="10894" y="5344"/>
                  </a:cubicBezTo>
                  <a:cubicBezTo>
                    <a:pt x="10882" y="5285"/>
                    <a:pt x="10882" y="4439"/>
                    <a:pt x="10418" y="3737"/>
                  </a:cubicBezTo>
                  <a:lnTo>
                    <a:pt x="10835" y="3320"/>
                  </a:lnTo>
                  <a:cubicBezTo>
                    <a:pt x="10870" y="3296"/>
                    <a:pt x="10882" y="3249"/>
                    <a:pt x="10882" y="3201"/>
                  </a:cubicBezTo>
                  <a:cubicBezTo>
                    <a:pt x="10882" y="3153"/>
                    <a:pt x="10847" y="3118"/>
                    <a:pt x="10823" y="3082"/>
                  </a:cubicBezTo>
                  <a:cubicBezTo>
                    <a:pt x="10787" y="3058"/>
                    <a:pt x="10156" y="2558"/>
                    <a:pt x="9489" y="2308"/>
                  </a:cubicBezTo>
                  <a:lnTo>
                    <a:pt x="9823" y="2106"/>
                  </a:lnTo>
                  <a:cubicBezTo>
                    <a:pt x="9870" y="2070"/>
                    <a:pt x="9894" y="2010"/>
                    <a:pt x="9894" y="1975"/>
                  </a:cubicBezTo>
                  <a:cubicBezTo>
                    <a:pt x="9894" y="1915"/>
                    <a:pt x="9870" y="1868"/>
                    <a:pt x="9823" y="1832"/>
                  </a:cubicBezTo>
                  <a:cubicBezTo>
                    <a:pt x="9787" y="1820"/>
                    <a:pt x="9037" y="1391"/>
                    <a:pt x="7918" y="1272"/>
                  </a:cubicBezTo>
                  <a:lnTo>
                    <a:pt x="8215" y="987"/>
                  </a:lnTo>
                  <a:cubicBezTo>
                    <a:pt x="8263" y="939"/>
                    <a:pt x="8275" y="903"/>
                    <a:pt x="8263" y="844"/>
                  </a:cubicBezTo>
                  <a:cubicBezTo>
                    <a:pt x="8251" y="784"/>
                    <a:pt x="8215" y="737"/>
                    <a:pt x="8156" y="725"/>
                  </a:cubicBezTo>
                  <a:cubicBezTo>
                    <a:pt x="8123" y="708"/>
                    <a:pt x="7644" y="530"/>
                    <a:pt x="6979" y="530"/>
                  </a:cubicBezTo>
                  <a:cubicBezTo>
                    <a:pt x="6672" y="530"/>
                    <a:pt x="6326" y="568"/>
                    <a:pt x="5965" y="677"/>
                  </a:cubicBezTo>
                  <a:lnTo>
                    <a:pt x="6096" y="201"/>
                  </a:lnTo>
                  <a:cubicBezTo>
                    <a:pt x="6120" y="141"/>
                    <a:pt x="6096" y="82"/>
                    <a:pt x="6060" y="46"/>
                  </a:cubicBezTo>
                  <a:cubicBezTo>
                    <a:pt x="6026" y="20"/>
                    <a:pt x="5985" y="1"/>
                    <a:pt x="59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739;p72">
              <a:extLst>
                <a:ext uri="{FF2B5EF4-FFF2-40B4-BE49-F238E27FC236}">
                  <a16:creationId xmlns:a16="http://schemas.microsoft.com/office/drawing/2014/main" id="{D858ED57-B872-4071-81CD-5A847D9D12C4}"/>
                </a:ext>
              </a:extLst>
            </p:cNvPr>
            <p:cNvSpPr/>
            <p:nvPr/>
          </p:nvSpPr>
          <p:spPr>
            <a:xfrm>
              <a:off x="6472845" y="1588626"/>
              <a:ext cx="41952" cy="38944"/>
            </a:xfrm>
            <a:custGeom>
              <a:avLst/>
              <a:gdLst/>
              <a:ahLst/>
              <a:cxnLst/>
              <a:rect l="l" t="t" r="r" b="b"/>
              <a:pathLst>
                <a:path w="1311" h="1217" extrusionOk="0">
                  <a:moveTo>
                    <a:pt x="1110" y="1"/>
                  </a:moveTo>
                  <a:cubicBezTo>
                    <a:pt x="1080" y="1"/>
                    <a:pt x="1050" y="9"/>
                    <a:pt x="1025" y="26"/>
                  </a:cubicBezTo>
                  <a:cubicBezTo>
                    <a:pt x="596" y="323"/>
                    <a:pt x="251" y="704"/>
                    <a:pt x="60" y="966"/>
                  </a:cubicBezTo>
                  <a:cubicBezTo>
                    <a:pt x="1" y="1038"/>
                    <a:pt x="13" y="1133"/>
                    <a:pt x="84" y="1192"/>
                  </a:cubicBezTo>
                  <a:cubicBezTo>
                    <a:pt x="120" y="1204"/>
                    <a:pt x="144" y="1216"/>
                    <a:pt x="179" y="1216"/>
                  </a:cubicBezTo>
                  <a:cubicBezTo>
                    <a:pt x="227" y="1216"/>
                    <a:pt x="263" y="1204"/>
                    <a:pt x="310" y="1157"/>
                  </a:cubicBezTo>
                  <a:cubicBezTo>
                    <a:pt x="501" y="907"/>
                    <a:pt x="798" y="561"/>
                    <a:pt x="1203" y="299"/>
                  </a:cubicBezTo>
                  <a:cubicBezTo>
                    <a:pt x="1275" y="240"/>
                    <a:pt x="1310" y="133"/>
                    <a:pt x="1251" y="73"/>
                  </a:cubicBezTo>
                  <a:cubicBezTo>
                    <a:pt x="1220" y="27"/>
                    <a:pt x="1165" y="1"/>
                    <a:pt x="11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740;p72">
              <a:extLst>
                <a:ext uri="{FF2B5EF4-FFF2-40B4-BE49-F238E27FC236}">
                  <a16:creationId xmlns:a16="http://schemas.microsoft.com/office/drawing/2014/main" id="{37AF7BF1-A155-4C96-8D87-8435E7D312DF}"/>
                </a:ext>
              </a:extLst>
            </p:cNvPr>
            <p:cNvSpPr/>
            <p:nvPr/>
          </p:nvSpPr>
          <p:spPr>
            <a:xfrm>
              <a:off x="6528109" y="1592402"/>
              <a:ext cx="40800" cy="23360"/>
            </a:xfrm>
            <a:custGeom>
              <a:avLst/>
              <a:gdLst/>
              <a:ahLst/>
              <a:cxnLst/>
              <a:rect l="l" t="t" r="r" b="b"/>
              <a:pathLst>
                <a:path w="1275" h="730" extrusionOk="0">
                  <a:moveTo>
                    <a:pt x="1103" y="1"/>
                  </a:moveTo>
                  <a:cubicBezTo>
                    <a:pt x="1092" y="1"/>
                    <a:pt x="1082" y="1"/>
                    <a:pt x="1072" y="3"/>
                  </a:cubicBezTo>
                  <a:cubicBezTo>
                    <a:pt x="643" y="110"/>
                    <a:pt x="298" y="300"/>
                    <a:pt x="83" y="431"/>
                  </a:cubicBezTo>
                  <a:cubicBezTo>
                    <a:pt x="12" y="479"/>
                    <a:pt x="0" y="586"/>
                    <a:pt x="48" y="658"/>
                  </a:cubicBezTo>
                  <a:cubicBezTo>
                    <a:pt x="72" y="705"/>
                    <a:pt x="119" y="729"/>
                    <a:pt x="179" y="729"/>
                  </a:cubicBezTo>
                  <a:cubicBezTo>
                    <a:pt x="203" y="729"/>
                    <a:pt x="238" y="717"/>
                    <a:pt x="262" y="705"/>
                  </a:cubicBezTo>
                  <a:cubicBezTo>
                    <a:pt x="441" y="586"/>
                    <a:pt x="738" y="408"/>
                    <a:pt x="1131" y="312"/>
                  </a:cubicBezTo>
                  <a:cubicBezTo>
                    <a:pt x="1238" y="289"/>
                    <a:pt x="1274" y="193"/>
                    <a:pt x="1262" y="122"/>
                  </a:cubicBezTo>
                  <a:cubicBezTo>
                    <a:pt x="1252" y="38"/>
                    <a:pt x="1177" y="1"/>
                    <a:pt x="11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741;p72">
              <a:extLst>
                <a:ext uri="{FF2B5EF4-FFF2-40B4-BE49-F238E27FC236}">
                  <a16:creationId xmlns:a16="http://schemas.microsoft.com/office/drawing/2014/main" id="{A5C6E7C4-E4B6-4CA5-B2D6-CC6141271B49}"/>
                </a:ext>
              </a:extLst>
            </p:cNvPr>
            <p:cNvSpPr/>
            <p:nvPr/>
          </p:nvSpPr>
          <p:spPr>
            <a:xfrm>
              <a:off x="6581453" y="1614994"/>
              <a:ext cx="38496" cy="11040"/>
            </a:xfrm>
            <a:custGeom>
              <a:avLst/>
              <a:gdLst/>
              <a:ahLst/>
              <a:cxnLst/>
              <a:rect l="l" t="t" r="r" b="b"/>
              <a:pathLst>
                <a:path w="1203" h="345" extrusionOk="0">
                  <a:moveTo>
                    <a:pt x="713" y="1"/>
                  </a:moveTo>
                  <a:cubicBezTo>
                    <a:pt x="555" y="1"/>
                    <a:pt x="354" y="8"/>
                    <a:pt x="143" y="35"/>
                  </a:cubicBezTo>
                  <a:cubicBezTo>
                    <a:pt x="60" y="59"/>
                    <a:pt x="0" y="130"/>
                    <a:pt x="12" y="214"/>
                  </a:cubicBezTo>
                  <a:cubicBezTo>
                    <a:pt x="24" y="297"/>
                    <a:pt x="83" y="345"/>
                    <a:pt x="179" y="345"/>
                  </a:cubicBezTo>
                  <a:lnTo>
                    <a:pt x="191" y="345"/>
                  </a:lnTo>
                  <a:cubicBezTo>
                    <a:pt x="405" y="321"/>
                    <a:pt x="613" y="315"/>
                    <a:pt x="768" y="315"/>
                  </a:cubicBezTo>
                  <a:cubicBezTo>
                    <a:pt x="923" y="315"/>
                    <a:pt x="1024" y="321"/>
                    <a:pt x="1024" y="321"/>
                  </a:cubicBezTo>
                  <a:cubicBezTo>
                    <a:pt x="1107" y="321"/>
                    <a:pt x="1191" y="261"/>
                    <a:pt x="1203" y="178"/>
                  </a:cubicBezTo>
                  <a:cubicBezTo>
                    <a:pt x="1191" y="95"/>
                    <a:pt x="1131" y="11"/>
                    <a:pt x="1036" y="11"/>
                  </a:cubicBezTo>
                  <a:cubicBezTo>
                    <a:pt x="1029" y="11"/>
                    <a:pt x="902" y="1"/>
                    <a:pt x="7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742;p72">
              <a:extLst>
                <a:ext uri="{FF2B5EF4-FFF2-40B4-BE49-F238E27FC236}">
                  <a16:creationId xmlns:a16="http://schemas.microsoft.com/office/drawing/2014/main" id="{F33DF14A-A819-4BDE-8032-E253F974171B}"/>
                </a:ext>
              </a:extLst>
            </p:cNvPr>
            <p:cNvSpPr/>
            <p:nvPr/>
          </p:nvSpPr>
          <p:spPr>
            <a:xfrm>
              <a:off x="6634765" y="1648274"/>
              <a:ext cx="25184" cy="16992"/>
            </a:xfrm>
            <a:custGeom>
              <a:avLst/>
              <a:gdLst/>
              <a:ahLst/>
              <a:cxnLst/>
              <a:rect l="l" t="t" r="r" b="b"/>
              <a:pathLst>
                <a:path w="787" h="531" extrusionOk="0">
                  <a:moveTo>
                    <a:pt x="190" y="1"/>
                  </a:moveTo>
                  <a:cubicBezTo>
                    <a:pt x="116" y="1"/>
                    <a:pt x="54" y="44"/>
                    <a:pt x="25" y="102"/>
                  </a:cubicBezTo>
                  <a:cubicBezTo>
                    <a:pt x="1" y="186"/>
                    <a:pt x="37" y="281"/>
                    <a:pt x="120" y="305"/>
                  </a:cubicBezTo>
                  <a:cubicBezTo>
                    <a:pt x="334" y="400"/>
                    <a:pt x="501" y="507"/>
                    <a:pt x="501" y="507"/>
                  </a:cubicBezTo>
                  <a:cubicBezTo>
                    <a:pt x="537" y="519"/>
                    <a:pt x="560" y="531"/>
                    <a:pt x="596" y="531"/>
                  </a:cubicBezTo>
                  <a:cubicBezTo>
                    <a:pt x="632" y="531"/>
                    <a:pt x="691" y="507"/>
                    <a:pt x="727" y="459"/>
                  </a:cubicBezTo>
                  <a:cubicBezTo>
                    <a:pt x="787" y="388"/>
                    <a:pt x="775" y="281"/>
                    <a:pt x="703" y="233"/>
                  </a:cubicBezTo>
                  <a:cubicBezTo>
                    <a:pt x="680" y="233"/>
                    <a:pt x="525" y="102"/>
                    <a:pt x="239" y="7"/>
                  </a:cubicBezTo>
                  <a:cubicBezTo>
                    <a:pt x="222" y="3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14756;p72">
            <a:extLst>
              <a:ext uri="{FF2B5EF4-FFF2-40B4-BE49-F238E27FC236}">
                <a16:creationId xmlns:a16="http://schemas.microsoft.com/office/drawing/2014/main" id="{0994C5DD-7EBF-416F-B1D2-605B53AAA7B7}"/>
              </a:ext>
            </a:extLst>
          </p:cNvPr>
          <p:cNvGrpSpPr/>
          <p:nvPr/>
        </p:nvGrpSpPr>
        <p:grpSpPr>
          <a:xfrm>
            <a:off x="3226199" y="4259923"/>
            <a:ext cx="347872" cy="303904"/>
            <a:chOff x="3048045" y="1522930"/>
            <a:chExt cx="347872" cy="303904"/>
          </a:xfrm>
        </p:grpSpPr>
        <p:sp>
          <p:nvSpPr>
            <p:cNvPr id="225" name="Google Shape;14757;p72">
              <a:extLst>
                <a:ext uri="{FF2B5EF4-FFF2-40B4-BE49-F238E27FC236}">
                  <a16:creationId xmlns:a16="http://schemas.microsoft.com/office/drawing/2014/main" id="{9E0F8782-D077-4268-8F40-F3BB3B86B6CB}"/>
                </a:ext>
              </a:extLst>
            </p:cNvPr>
            <p:cNvSpPr/>
            <p:nvPr/>
          </p:nvSpPr>
          <p:spPr>
            <a:xfrm>
              <a:off x="3137965" y="1548658"/>
              <a:ext cx="10688" cy="13760"/>
            </a:xfrm>
            <a:custGeom>
              <a:avLst/>
              <a:gdLst/>
              <a:ahLst/>
              <a:cxnLst/>
              <a:rect l="l" t="t" r="r" b="b"/>
              <a:pathLst>
                <a:path w="334" h="43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63"/>
                  </a:lnTo>
                  <a:cubicBezTo>
                    <a:pt x="0" y="358"/>
                    <a:pt x="72" y="429"/>
                    <a:pt x="167" y="429"/>
                  </a:cubicBezTo>
                  <a:cubicBezTo>
                    <a:pt x="262" y="429"/>
                    <a:pt x="334" y="358"/>
                    <a:pt x="334" y="263"/>
                  </a:cubicBezTo>
                  <a:lnTo>
                    <a:pt x="334" y="167"/>
                  </a:lnTo>
                  <a:cubicBezTo>
                    <a:pt x="310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14758;p72">
              <a:extLst>
                <a:ext uri="{FF2B5EF4-FFF2-40B4-BE49-F238E27FC236}">
                  <a16:creationId xmlns:a16="http://schemas.microsoft.com/office/drawing/2014/main" id="{A08C549E-9EDC-4D98-87C2-A58753685E9F}"/>
                </a:ext>
              </a:extLst>
            </p:cNvPr>
            <p:cNvGrpSpPr/>
            <p:nvPr/>
          </p:nvGrpSpPr>
          <p:grpSpPr>
            <a:xfrm>
              <a:off x="3048045" y="1522930"/>
              <a:ext cx="347872" cy="303904"/>
              <a:chOff x="3048045" y="1522930"/>
              <a:chExt cx="347872" cy="303904"/>
            </a:xfrm>
          </p:grpSpPr>
          <p:sp>
            <p:nvSpPr>
              <p:cNvPr id="227" name="Google Shape;14759;p72">
                <a:extLst>
                  <a:ext uri="{FF2B5EF4-FFF2-40B4-BE49-F238E27FC236}">
                    <a16:creationId xmlns:a16="http://schemas.microsoft.com/office/drawing/2014/main" id="{3852A17C-75C9-46DB-8184-13CAB7DEDDDE}"/>
                  </a:ext>
                </a:extLst>
              </p:cNvPr>
              <p:cNvSpPr/>
              <p:nvPr/>
            </p:nvSpPr>
            <p:spPr>
              <a:xfrm>
                <a:off x="3048045" y="1522930"/>
                <a:ext cx="347872" cy="30390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9497" extrusionOk="0">
                    <a:moveTo>
                      <a:pt x="5752" y="4495"/>
                    </a:moveTo>
                    <a:cubicBezTo>
                      <a:pt x="6093" y="4495"/>
                      <a:pt x="6440" y="4510"/>
                      <a:pt x="6775" y="4543"/>
                    </a:cubicBezTo>
                    <a:cubicBezTo>
                      <a:pt x="6680" y="4674"/>
                      <a:pt x="6597" y="4817"/>
                      <a:pt x="6513" y="4972"/>
                    </a:cubicBezTo>
                    <a:cubicBezTo>
                      <a:pt x="6229" y="4945"/>
                      <a:pt x="5949" y="4933"/>
                      <a:pt x="5681" y="4933"/>
                    </a:cubicBezTo>
                    <a:cubicBezTo>
                      <a:pt x="5354" y="4933"/>
                      <a:pt x="5044" y="4951"/>
                      <a:pt x="4763" y="4984"/>
                    </a:cubicBezTo>
                    <a:cubicBezTo>
                      <a:pt x="4834" y="4841"/>
                      <a:pt x="4918" y="4674"/>
                      <a:pt x="4977" y="4519"/>
                    </a:cubicBezTo>
                    <a:cubicBezTo>
                      <a:pt x="5227" y="4504"/>
                      <a:pt x="5488" y="4495"/>
                      <a:pt x="5752" y="4495"/>
                    </a:cubicBezTo>
                    <a:close/>
                    <a:moveTo>
                      <a:pt x="5644" y="5242"/>
                    </a:moveTo>
                    <a:cubicBezTo>
                      <a:pt x="5874" y="5242"/>
                      <a:pt x="6115" y="5252"/>
                      <a:pt x="6358" y="5269"/>
                    </a:cubicBezTo>
                    <a:lnTo>
                      <a:pt x="6085" y="5853"/>
                    </a:lnTo>
                    <a:cubicBezTo>
                      <a:pt x="5751" y="6579"/>
                      <a:pt x="5418" y="7282"/>
                      <a:pt x="4930" y="7639"/>
                    </a:cubicBezTo>
                    <a:cubicBezTo>
                      <a:pt x="4811" y="7722"/>
                      <a:pt x="4680" y="7794"/>
                      <a:pt x="4561" y="7877"/>
                    </a:cubicBezTo>
                    <a:cubicBezTo>
                      <a:pt x="4525" y="7853"/>
                      <a:pt x="4501" y="7841"/>
                      <a:pt x="4477" y="7829"/>
                    </a:cubicBezTo>
                    <a:cubicBezTo>
                      <a:pt x="4120" y="7555"/>
                      <a:pt x="3989" y="7246"/>
                      <a:pt x="4049" y="6805"/>
                    </a:cubicBezTo>
                    <a:cubicBezTo>
                      <a:pt x="4108" y="6389"/>
                      <a:pt x="4334" y="5889"/>
                      <a:pt x="4596" y="5329"/>
                    </a:cubicBezTo>
                    <a:cubicBezTo>
                      <a:pt x="4895" y="5269"/>
                      <a:pt x="5255" y="5242"/>
                      <a:pt x="5644" y="5242"/>
                    </a:cubicBezTo>
                    <a:close/>
                    <a:moveTo>
                      <a:pt x="2060" y="6412"/>
                    </a:moveTo>
                    <a:lnTo>
                      <a:pt x="2060" y="6412"/>
                    </a:lnTo>
                    <a:cubicBezTo>
                      <a:pt x="2036" y="6948"/>
                      <a:pt x="2096" y="7460"/>
                      <a:pt x="2322" y="7936"/>
                    </a:cubicBezTo>
                    <a:cubicBezTo>
                      <a:pt x="2132" y="7794"/>
                      <a:pt x="1977" y="7615"/>
                      <a:pt x="1905" y="7413"/>
                    </a:cubicBezTo>
                    <a:cubicBezTo>
                      <a:pt x="1763" y="6984"/>
                      <a:pt x="1858" y="6662"/>
                      <a:pt x="2060" y="6412"/>
                    </a:cubicBezTo>
                    <a:close/>
                    <a:moveTo>
                      <a:pt x="7370" y="5400"/>
                    </a:moveTo>
                    <a:cubicBezTo>
                      <a:pt x="8251" y="5579"/>
                      <a:pt x="8918" y="5900"/>
                      <a:pt x="9121" y="6281"/>
                    </a:cubicBezTo>
                    <a:cubicBezTo>
                      <a:pt x="9192" y="6424"/>
                      <a:pt x="9216" y="6555"/>
                      <a:pt x="9156" y="6710"/>
                    </a:cubicBezTo>
                    <a:cubicBezTo>
                      <a:pt x="9025" y="7067"/>
                      <a:pt x="8561" y="7389"/>
                      <a:pt x="7859" y="7663"/>
                    </a:cubicBezTo>
                    <a:cubicBezTo>
                      <a:pt x="7335" y="7853"/>
                      <a:pt x="6727" y="7984"/>
                      <a:pt x="6144" y="8032"/>
                    </a:cubicBezTo>
                    <a:cubicBezTo>
                      <a:pt x="6704" y="7377"/>
                      <a:pt x="6954" y="6615"/>
                      <a:pt x="7192" y="5924"/>
                    </a:cubicBezTo>
                    <a:cubicBezTo>
                      <a:pt x="7251" y="5746"/>
                      <a:pt x="7311" y="5567"/>
                      <a:pt x="7370" y="5400"/>
                    </a:cubicBezTo>
                    <a:close/>
                    <a:moveTo>
                      <a:pt x="3407" y="319"/>
                    </a:moveTo>
                    <a:cubicBezTo>
                      <a:pt x="3697" y="319"/>
                      <a:pt x="3980" y="376"/>
                      <a:pt x="4239" y="495"/>
                    </a:cubicBezTo>
                    <a:cubicBezTo>
                      <a:pt x="4989" y="828"/>
                      <a:pt x="5346" y="1590"/>
                      <a:pt x="5203" y="2591"/>
                    </a:cubicBezTo>
                    <a:cubicBezTo>
                      <a:pt x="5084" y="3543"/>
                      <a:pt x="4692" y="4388"/>
                      <a:pt x="4334" y="5150"/>
                    </a:cubicBezTo>
                    <a:cubicBezTo>
                      <a:pt x="4049" y="5746"/>
                      <a:pt x="3810" y="6270"/>
                      <a:pt x="3739" y="6746"/>
                    </a:cubicBezTo>
                    <a:cubicBezTo>
                      <a:pt x="3656" y="7258"/>
                      <a:pt x="3822" y="7675"/>
                      <a:pt x="4227" y="8008"/>
                    </a:cubicBezTo>
                    <a:cubicBezTo>
                      <a:pt x="4060" y="8067"/>
                      <a:pt x="3894" y="8127"/>
                      <a:pt x="3739" y="8151"/>
                    </a:cubicBezTo>
                    <a:cubicBezTo>
                      <a:pt x="3644" y="8032"/>
                      <a:pt x="3584" y="7913"/>
                      <a:pt x="3525" y="7817"/>
                    </a:cubicBezTo>
                    <a:cubicBezTo>
                      <a:pt x="3498" y="7754"/>
                      <a:pt x="3436" y="7725"/>
                      <a:pt x="3377" y="7725"/>
                    </a:cubicBezTo>
                    <a:cubicBezTo>
                      <a:pt x="3358" y="7725"/>
                      <a:pt x="3340" y="7728"/>
                      <a:pt x="3322" y="7734"/>
                    </a:cubicBezTo>
                    <a:cubicBezTo>
                      <a:pt x="3239" y="7782"/>
                      <a:pt x="3215" y="7865"/>
                      <a:pt x="3239" y="7948"/>
                    </a:cubicBezTo>
                    <a:cubicBezTo>
                      <a:pt x="3287" y="8032"/>
                      <a:pt x="3334" y="8115"/>
                      <a:pt x="3382" y="8186"/>
                    </a:cubicBezTo>
                    <a:cubicBezTo>
                      <a:pt x="3179" y="8186"/>
                      <a:pt x="2989" y="8163"/>
                      <a:pt x="2810" y="8127"/>
                    </a:cubicBezTo>
                    <a:cubicBezTo>
                      <a:pt x="2025" y="6984"/>
                      <a:pt x="2453" y="5353"/>
                      <a:pt x="2846" y="3912"/>
                    </a:cubicBezTo>
                    <a:cubicBezTo>
                      <a:pt x="2977" y="3412"/>
                      <a:pt x="3108" y="2924"/>
                      <a:pt x="3179" y="2483"/>
                    </a:cubicBezTo>
                    <a:cubicBezTo>
                      <a:pt x="3572" y="2412"/>
                      <a:pt x="3918" y="2305"/>
                      <a:pt x="4120" y="2233"/>
                    </a:cubicBezTo>
                    <a:lnTo>
                      <a:pt x="4120" y="2555"/>
                    </a:lnTo>
                    <a:cubicBezTo>
                      <a:pt x="4120" y="2650"/>
                      <a:pt x="4180" y="2722"/>
                      <a:pt x="4275" y="2722"/>
                    </a:cubicBezTo>
                    <a:cubicBezTo>
                      <a:pt x="4358" y="2722"/>
                      <a:pt x="4418" y="2650"/>
                      <a:pt x="4430" y="2579"/>
                    </a:cubicBezTo>
                    <a:cubicBezTo>
                      <a:pt x="4453" y="2376"/>
                      <a:pt x="4430" y="2186"/>
                      <a:pt x="4418" y="1995"/>
                    </a:cubicBezTo>
                    <a:cubicBezTo>
                      <a:pt x="4418" y="1948"/>
                      <a:pt x="4394" y="1900"/>
                      <a:pt x="4346" y="1876"/>
                    </a:cubicBezTo>
                    <a:cubicBezTo>
                      <a:pt x="4320" y="1857"/>
                      <a:pt x="4294" y="1848"/>
                      <a:pt x="4270" y="1848"/>
                    </a:cubicBezTo>
                    <a:cubicBezTo>
                      <a:pt x="4250" y="1848"/>
                      <a:pt x="4231" y="1854"/>
                      <a:pt x="4215" y="1864"/>
                    </a:cubicBezTo>
                    <a:cubicBezTo>
                      <a:pt x="4215" y="1864"/>
                      <a:pt x="3656" y="2079"/>
                      <a:pt x="3084" y="2174"/>
                    </a:cubicBezTo>
                    <a:cubicBezTo>
                      <a:pt x="2919" y="2202"/>
                      <a:pt x="2741" y="2221"/>
                      <a:pt x="2569" y="2221"/>
                    </a:cubicBezTo>
                    <a:cubicBezTo>
                      <a:pt x="2307" y="2221"/>
                      <a:pt x="2059" y="2177"/>
                      <a:pt x="1894" y="2055"/>
                    </a:cubicBezTo>
                    <a:lnTo>
                      <a:pt x="1953" y="2055"/>
                    </a:lnTo>
                    <a:cubicBezTo>
                      <a:pt x="1973" y="2055"/>
                      <a:pt x="1992" y="2056"/>
                      <a:pt x="2012" y="2056"/>
                    </a:cubicBezTo>
                    <a:cubicBezTo>
                      <a:pt x="2431" y="2056"/>
                      <a:pt x="2946" y="1937"/>
                      <a:pt x="3537" y="1709"/>
                    </a:cubicBezTo>
                    <a:cubicBezTo>
                      <a:pt x="3620" y="1686"/>
                      <a:pt x="3656" y="1590"/>
                      <a:pt x="3632" y="1507"/>
                    </a:cubicBezTo>
                    <a:cubicBezTo>
                      <a:pt x="3614" y="1434"/>
                      <a:pt x="3554" y="1403"/>
                      <a:pt x="3489" y="1403"/>
                    </a:cubicBezTo>
                    <a:cubicBezTo>
                      <a:pt x="3469" y="1403"/>
                      <a:pt x="3449" y="1406"/>
                      <a:pt x="3429" y="1412"/>
                    </a:cubicBezTo>
                    <a:cubicBezTo>
                      <a:pt x="2837" y="1644"/>
                      <a:pt x="2361" y="1735"/>
                      <a:pt x="2013" y="1735"/>
                    </a:cubicBezTo>
                    <a:cubicBezTo>
                      <a:pt x="1683" y="1735"/>
                      <a:pt x="1469" y="1653"/>
                      <a:pt x="1382" y="1531"/>
                    </a:cubicBezTo>
                    <a:cubicBezTo>
                      <a:pt x="1298" y="1412"/>
                      <a:pt x="1382" y="1293"/>
                      <a:pt x="1429" y="1245"/>
                    </a:cubicBezTo>
                    <a:cubicBezTo>
                      <a:pt x="1975" y="648"/>
                      <a:pt x="2712" y="319"/>
                      <a:pt x="3407" y="319"/>
                    </a:cubicBezTo>
                    <a:close/>
                    <a:moveTo>
                      <a:pt x="7716" y="4674"/>
                    </a:moveTo>
                    <a:cubicBezTo>
                      <a:pt x="8549" y="4817"/>
                      <a:pt x="9240" y="5055"/>
                      <a:pt x="9752" y="5353"/>
                    </a:cubicBezTo>
                    <a:cubicBezTo>
                      <a:pt x="10121" y="5567"/>
                      <a:pt x="10549" y="5924"/>
                      <a:pt x="10549" y="6412"/>
                    </a:cubicBezTo>
                    <a:cubicBezTo>
                      <a:pt x="10549" y="6889"/>
                      <a:pt x="10287" y="7365"/>
                      <a:pt x="9775" y="7782"/>
                    </a:cubicBezTo>
                    <a:cubicBezTo>
                      <a:pt x="9168" y="8270"/>
                      <a:pt x="8263" y="8663"/>
                      <a:pt x="7204" y="8877"/>
                    </a:cubicBezTo>
                    <a:cubicBezTo>
                      <a:pt x="6612" y="8997"/>
                      <a:pt x="6014" y="9062"/>
                      <a:pt x="5455" y="9062"/>
                    </a:cubicBezTo>
                    <a:cubicBezTo>
                      <a:pt x="5237" y="9062"/>
                      <a:pt x="5026" y="9052"/>
                      <a:pt x="4822" y="9032"/>
                    </a:cubicBezTo>
                    <a:cubicBezTo>
                      <a:pt x="4894" y="9008"/>
                      <a:pt x="4977" y="8960"/>
                      <a:pt x="5049" y="8925"/>
                    </a:cubicBezTo>
                    <a:cubicBezTo>
                      <a:pt x="5358" y="8758"/>
                      <a:pt x="5608" y="8579"/>
                      <a:pt x="5835" y="8389"/>
                    </a:cubicBezTo>
                    <a:cubicBezTo>
                      <a:pt x="6549" y="8365"/>
                      <a:pt x="7335" y="8210"/>
                      <a:pt x="7990" y="7972"/>
                    </a:cubicBezTo>
                    <a:cubicBezTo>
                      <a:pt x="8549" y="7770"/>
                      <a:pt x="9264" y="7413"/>
                      <a:pt x="9466" y="6841"/>
                    </a:cubicBezTo>
                    <a:cubicBezTo>
                      <a:pt x="9561" y="6603"/>
                      <a:pt x="9537" y="6365"/>
                      <a:pt x="9406" y="6139"/>
                    </a:cubicBezTo>
                    <a:cubicBezTo>
                      <a:pt x="9156" y="5698"/>
                      <a:pt x="8442" y="5305"/>
                      <a:pt x="7489" y="5115"/>
                    </a:cubicBezTo>
                    <a:cubicBezTo>
                      <a:pt x="7549" y="4972"/>
                      <a:pt x="7620" y="4817"/>
                      <a:pt x="7716" y="4674"/>
                    </a:cubicBezTo>
                    <a:close/>
                    <a:moveTo>
                      <a:pt x="7870" y="3888"/>
                    </a:moveTo>
                    <a:lnTo>
                      <a:pt x="7870" y="3888"/>
                    </a:lnTo>
                    <a:cubicBezTo>
                      <a:pt x="7335" y="4365"/>
                      <a:pt x="7120" y="5055"/>
                      <a:pt x="6858" y="5805"/>
                    </a:cubicBezTo>
                    <a:cubicBezTo>
                      <a:pt x="6501" y="6865"/>
                      <a:pt x="6144" y="7948"/>
                      <a:pt x="4858" y="8615"/>
                    </a:cubicBezTo>
                    <a:cubicBezTo>
                      <a:pt x="4221" y="8982"/>
                      <a:pt x="3593" y="9144"/>
                      <a:pt x="3002" y="9144"/>
                    </a:cubicBezTo>
                    <a:cubicBezTo>
                      <a:pt x="2941" y="9144"/>
                      <a:pt x="2882" y="9142"/>
                      <a:pt x="2822" y="9139"/>
                    </a:cubicBezTo>
                    <a:cubicBezTo>
                      <a:pt x="2286" y="9091"/>
                      <a:pt x="1822" y="8901"/>
                      <a:pt x="1441" y="8556"/>
                    </a:cubicBezTo>
                    <a:cubicBezTo>
                      <a:pt x="1143" y="8270"/>
                      <a:pt x="953" y="7913"/>
                      <a:pt x="870" y="7532"/>
                    </a:cubicBezTo>
                    <a:cubicBezTo>
                      <a:pt x="774" y="7127"/>
                      <a:pt x="822" y="6722"/>
                      <a:pt x="989" y="6341"/>
                    </a:cubicBezTo>
                    <a:cubicBezTo>
                      <a:pt x="1179" y="5912"/>
                      <a:pt x="1632" y="5460"/>
                      <a:pt x="2203" y="5162"/>
                    </a:cubicBezTo>
                    <a:lnTo>
                      <a:pt x="2203" y="5162"/>
                    </a:lnTo>
                    <a:cubicBezTo>
                      <a:pt x="2155" y="5400"/>
                      <a:pt x="2120" y="5639"/>
                      <a:pt x="2084" y="5877"/>
                    </a:cubicBezTo>
                    <a:cubicBezTo>
                      <a:pt x="1739" y="6210"/>
                      <a:pt x="1346" y="6722"/>
                      <a:pt x="1596" y="7496"/>
                    </a:cubicBezTo>
                    <a:cubicBezTo>
                      <a:pt x="1727" y="7913"/>
                      <a:pt x="2096" y="8246"/>
                      <a:pt x="2596" y="8413"/>
                    </a:cubicBezTo>
                    <a:cubicBezTo>
                      <a:pt x="2810" y="8484"/>
                      <a:pt x="3037" y="8508"/>
                      <a:pt x="3275" y="8508"/>
                    </a:cubicBezTo>
                    <a:cubicBezTo>
                      <a:pt x="3870" y="8508"/>
                      <a:pt x="4525" y="8294"/>
                      <a:pt x="5096" y="7877"/>
                    </a:cubicBezTo>
                    <a:cubicBezTo>
                      <a:pt x="5656" y="7460"/>
                      <a:pt x="6013" y="6698"/>
                      <a:pt x="6358" y="5948"/>
                    </a:cubicBezTo>
                    <a:cubicBezTo>
                      <a:pt x="6775" y="5079"/>
                      <a:pt x="7156" y="4222"/>
                      <a:pt x="7870" y="3888"/>
                    </a:cubicBezTo>
                    <a:close/>
                    <a:moveTo>
                      <a:pt x="3412" y="0"/>
                    </a:moveTo>
                    <a:cubicBezTo>
                      <a:pt x="3196" y="0"/>
                      <a:pt x="2974" y="30"/>
                      <a:pt x="2751" y="90"/>
                    </a:cubicBezTo>
                    <a:cubicBezTo>
                      <a:pt x="2155" y="233"/>
                      <a:pt x="1620" y="566"/>
                      <a:pt x="1179" y="1043"/>
                    </a:cubicBezTo>
                    <a:cubicBezTo>
                      <a:pt x="989" y="1245"/>
                      <a:pt x="953" y="1519"/>
                      <a:pt x="1108" y="1721"/>
                    </a:cubicBezTo>
                    <a:cubicBezTo>
                      <a:pt x="1143" y="1781"/>
                      <a:pt x="1191" y="1840"/>
                      <a:pt x="1263" y="1888"/>
                    </a:cubicBezTo>
                    <a:lnTo>
                      <a:pt x="631" y="2352"/>
                    </a:lnTo>
                    <a:lnTo>
                      <a:pt x="167" y="2352"/>
                    </a:lnTo>
                    <a:cubicBezTo>
                      <a:pt x="72" y="2352"/>
                      <a:pt x="0" y="2424"/>
                      <a:pt x="0" y="2519"/>
                    </a:cubicBezTo>
                    <a:cubicBezTo>
                      <a:pt x="0" y="2602"/>
                      <a:pt x="72" y="2674"/>
                      <a:pt x="167" y="2674"/>
                    </a:cubicBezTo>
                    <a:lnTo>
                      <a:pt x="453" y="2674"/>
                    </a:lnTo>
                    <a:lnTo>
                      <a:pt x="346" y="2972"/>
                    </a:lnTo>
                    <a:cubicBezTo>
                      <a:pt x="310" y="3067"/>
                      <a:pt x="358" y="3150"/>
                      <a:pt x="453" y="3186"/>
                    </a:cubicBezTo>
                    <a:cubicBezTo>
                      <a:pt x="465" y="3186"/>
                      <a:pt x="477" y="3198"/>
                      <a:pt x="489" y="3198"/>
                    </a:cubicBezTo>
                    <a:cubicBezTo>
                      <a:pt x="548" y="3198"/>
                      <a:pt x="631" y="3150"/>
                      <a:pt x="643" y="3091"/>
                    </a:cubicBezTo>
                    <a:lnTo>
                      <a:pt x="786" y="2638"/>
                    </a:lnTo>
                    <a:lnTo>
                      <a:pt x="1477" y="2138"/>
                    </a:lnTo>
                    <a:cubicBezTo>
                      <a:pt x="1710" y="2468"/>
                      <a:pt x="2125" y="2569"/>
                      <a:pt x="2548" y="2569"/>
                    </a:cubicBezTo>
                    <a:cubicBezTo>
                      <a:pt x="2644" y="2569"/>
                      <a:pt x="2740" y="2564"/>
                      <a:pt x="2834" y="2555"/>
                    </a:cubicBezTo>
                    <a:lnTo>
                      <a:pt x="2834" y="2555"/>
                    </a:lnTo>
                    <a:cubicBezTo>
                      <a:pt x="2751" y="2960"/>
                      <a:pt x="2632" y="3412"/>
                      <a:pt x="2513" y="3865"/>
                    </a:cubicBezTo>
                    <a:cubicBezTo>
                      <a:pt x="2441" y="4186"/>
                      <a:pt x="2358" y="4496"/>
                      <a:pt x="2275" y="4805"/>
                    </a:cubicBezTo>
                    <a:cubicBezTo>
                      <a:pt x="1548" y="5138"/>
                      <a:pt x="929" y="5686"/>
                      <a:pt x="691" y="6246"/>
                    </a:cubicBezTo>
                    <a:cubicBezTo>
                      <a:pt x="489" y="6686"/>
                      <a:pt x="441" y="7174"/>
                      <a:pt x="548" y="7639"/>
                    </a:cubicBezTo>
                    <a:cubicBezTo>
                      <a:pt x="655" y="8091"/>
                      <a:pt x="882" y="8508"/>
                      <a:pt x="1227" y="8829"/>
                    </a:cubicBezTo>
                    <a:cubicBezTo>
                      <a:pt x="1632" y="9210"/>
                      <a:pt x="2179" y="9437"/>
                      <a:pt x="2798" y="9484"/>
                    </a:cubicBezTo>
                    <a:cubicBezTo>
                      <a:pt x="2870" y="9484"/>
                      <a:pt x="2953" y="9496"/>
                      <a:pt x="3025" y="9496"/>
                    </a:cubicBezTo>
                    <a:cubicBezTo>
                      <a:pt x="3406" y="9496"/>
                      <a:pt x="3799" y="9425"/>
                      <a:pt x="4215" y="9282"/>
                    </a:cubicBezTo>
                    <a:cubicBezTo>
                      <a:pt x="4596" y="9365"/>
                      <a:pt x="5037" y="9401"/>
                      <a:pt x="5489" y="9401"/>
                    </a:cubicBezTo>
                    <a:cubicBezTo>
                      <a:pt x="6061" y="9401"/>
                      <a:pt x="6668" y="9341"/>
                      <a:pt x="7251" y="9222"/>
                    </a:cubicBezTo>
                    <a:cubicBezTo>
                      <a:pt x="8371" y="9008"/>
                      <a:pt x="9323" y="8591"/>
                      <a:pt x="9978" y="8067"/>
                    </a:cubicBezTo>
                    <a:cubicBezTo>
                      <a:pt x="10573" y="7591"/>
                      <a:pt x="10871" y="7008"/>
                      <a:pt x="10871" y="6412"/>
                    </a:cubicBezTo>
                    <a:cubicBezTo>
                      <a:pt x="10871" y="5472"/>
                      <a:pt x="9764" y="4734"/>
                      <a:pt x="7906" y="4376"/>
                    </a:cubicBezTo>
                    <a:cubicBezTo>
                      <a:pt x="8109" y="4103"/>
                      <a:pt x="8394" y="3900"/>
                      <a:pt x="8787" y="3769"/>
                    </a:cubicBezTo>
                    <a:cubicBezTo>
                      <a:pt x="8871" y="3734"/>
                      <a:pt x="8918" y="3650"/>
                      <a:pt x="8883" y="3555"/>
                    </a:cubicBezTo>
                    <a:cubicBezTo>
                      <a:pt x="8871" y="3495"/>
                      <a:pt x="8811" y="3448"/>
                      <a:pt x="8740" y="3448"/>
                    </a:cubicBezTo>
                    <a:cubicBezTo>
                      <a:pt x="8698" y="3446"/>
                      <a:pt x="8657" y="3444"/>
                      <a:pt x="8616" y="3444"/>
                    </a:cubicBezTo>
                    <a:cubicBezTo>
                      <a:pt x="8002" y="3444"/>
                      <a:pt x="7472" y="3695"/>
                      <a:pt x="7037" y="4186"/>
                    </a:cubicBezTo>
                    <a:cubicBezTo>
                      <a:pt x="7025" y="4198"/>
                      <a:pt x="7013" y="4210"/>
                      <a:pt x="7001" y="4246"/>
                    </a:cubicBezTo>
                    <a:cubicBezTo>
                      <a:pt x="6574" y="4205"/>
                      <a:pt x="6141" y="4176"/>
                      <a:pt x="5714" y="4176"/>
                    </a:cubicBezTo>
                    <a:cubicBezTo>
                      <a:pt x="5511" y="4176"/>
                      <a:pt x="5308" y="4183"/>
                      <a:pt x="5108" y="4198"/>
                    </a:cubicBezTo>
                    <a:cubicBezTo>
                      <a:pt x="5299" y="3698"/>
                      <a:pt x="5454" y="3198"/>
                      <a:pt x="5525" y="2626"/>
                    </a:cubicBezTo>
                    <a:cubicBezTo>
                      <a:pt x="5596" y="2031"/>
                      <a:pt x="5525" y="1531"/>
                      <a:pt x="5299" y="1102"/>
                    </a:cubicBezTo>
                    <a:cubicBezTo>
                      <a:pt x="5096" y="697"/>
                      <a:pt x="4775" y="400"/>
                      <a:pt x="4358" y="209"/>
                    </a:cubicBezTo>
                    <a:cubicBezTo>
                      <a:pt x="4068" y="72"/>
                      <a:pt x="3748" y="0"/>
                      <a:pt x="34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4760;p72">
                <a:extLst>
                  <a:ext uri="{FF2B5EF4-FFF2-40B4-BE49-F238E27FC236}">
                    <a16:creationId xmlns:a16="http://schemas.microsoft.com/office/drawing/2014/main" id="{9E46D529-9A04-42D5-A075-5ACA9CD8AB1B}"/>
                  </a:ext>
                </a:extLst>
              </p:cNvPr>
              <p:cNvSpPr/>
              <p:nvPr/>
            </p:nvSpPr>
            <p:spPr>
              <a:xfrm>
                <a:off x="3139117" y="1621010"/>
                <a:ext cx="49152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4300" extrusionOk="0">
                    <a:moveTo>
                      <a:pt x="1360" y="0"/>
                    </a:moveTo>
                    <a:cubicBezTo>
                      <a:pt x="1284" y="0"/>
                      <a:pt x="1212" y="56"/>
                      <a:pt x="1191" y="121"/>
                    </a:cubicBezTo>
                    <a:cubicBezTo>
                      <a:pt x="1072" y="669"/>
                      <a:pt x="857" y="1192"/>
                      <a:pt x="655" y="1692"/>
                    </a:cubicBezTo>
                    <a:cubicBezTo>
                      <a:pt x="310" y="2526"/>
                      <a:pt x="0" y="3336"/>
                      <a:pt x="119" y="4169"/>
                    </a:cubicBezTo>
                    <a:cubicBezTo>
                      <a:pt x="131" y="4240"/>
                      <a:pt x="191" y="4300"/>
                      <a:pt x="286" y="4300"/>
                    </a:cubicBezTo>
                    <a:lnTo>
                      <a:pt x="310" y="4300"/>
                    </a:lnTo>
                    <a:cubicBezTo>
                      <a:pt x="405" y="4288"/>
                      <a:pt x="464" y="4217"/>
                      <a:pt x="441" y="4121"/>
                    </a:cubicBezTo>
                    <a:cubicBezTo>
                      <a:pt x="322" y="3383"/>
                      <a:pt x="643" y="2621"/>
                      <a:pt x="953" y="1835"/>
                    </a:cubicBezTo>
                    <a:cubicBezTo>
                      <a:pt x="1155" y="1311"/>
                      <a:pt x="1381" y="776"/>
                      <a:pt x="1500" y="192"/>
                    </a:cubicBezTo>
                    <a:cubicBezTo>
                      <a:pt x="1536" y="109"/>
                      <a:pt x="1476" y="14"/>
                      <a:pt x="1381" y="2"/>
                    </a:cubicBezTo>
                    <a:cubicBezTo>
                      <a:pt x="1374" y="1"/>
                      <a:pt x="1367" y="0"/>
                      <a:pt x="13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01569-ACF5-42CB-BD93-9A09C1142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56" y="805183"/>
            <a:ext cx="6776688" cy="3190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2841425" y="2874905"/>
            <a:ext cx="4828087" cy="920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/>
              <a:t>To moja ulubiona seria książek, która składa się z CZTERECH części</a:t>
            </a:r>
            <a:r>
              <a:rPr lang="en" sz="2400" dirty="0"/>
              <a:t>…</a:t>
            </a:r>
            <a:endParaRPr sz="2400" dirty="0"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3619151" y="1898884"/>
            <a:ext cx="28686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„Dzieci filozofują”</a:t>
            </a:r>
            <a:endParaRPr dirty="0"/>
          </a:p>
        </p:txBody>
      </p:sp>
      <p:grpSp>
        <p:nvGrpSpPr>
          <p:cNvPr id="246" name="Google Shape;246;p28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grpSp>
          <p:nvGrpSpPr>
            <p:cNvPr id="247" name="Google Shape;247;p28"/>
            <p:cNvGrpSpPr/>
            <p:nvPr/>
          </p:nvGrpSpPr>
          <p:grpSpPr>
            <a:xfrm>
              <a:off x="6548464" y="589964"/>
              <a:ext cx="1102270" cy="1241171"/>
              <a:chOff x="6548464" y="589964"/>
              <a:chExt cx="1102270" cy="1241171"/>
            </a:xfrm>
          </p:grpSpPr>
          <p:sp>
            <p:nvSpPr>
              <p:cNvPr id="248" name="Google Shape;248;p28"/>
              <p:cNvSpPr/>
              <p:nvPr/>
            </p:nvSpPr>
            <p:spPr>
              <a:xfrm>
                <a:off x="6817747" y="1054489"/>
                <a:ext cx="594063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" name="Google Shape;249;p28"/>
              <p:cNvGrpSpPr/>
              <p:nvPr/>
            </p:nvGrpSpPr>
            <p:grpSpPr>
              <a:xfrm rot="-463497">
                <a:off x="6619536" y="649401"/>
                <a:ext cx="960126" cy="1122298"/>
                <a:chOff x="6246600" y="3562450"/>
                <a:chExt cx="840768" cy="982780"/>
              </a:xfrm>
            </p:grpSpPr>
            <p:sp>
              <p:nvSpPr>
                <p:cNvPr id="250" name="Google Shape;250;p28"/>
                <p:cNvSpPr/>
                <p:nvPr/>
              </p:nvSpPr>
              <p:spPr>
                <a:xfrm>
                  <a:off x="6357979" y="3901087"/>
                  <a:ext cx="597582" cy="562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989" extrusionOk="0">
                      <a:moveTo>
                        <a:pt x="4045" y="164"/>
                      </a:moveTo>
                      <a:cubicBezTo>
                        <a:pt x="4855" y="164"/>
                        <a:pt x="5844" y="566"/>
                        <a:pt x="6401" y="1126"/>
                      </a:cubicBezTo>
                      <a:cubicBezTo>
                        <a:pt x="7160" y="1895"/>
                        <a:pt x="7288" y="2821"/>
                        <a:pt x="7205" y="3843"/>
                      </a:cubicBezTo>
                      <a:cubicBezTo>
                        <a:pt x="7135" y="4689"/>
                        <a:pt x="7048" y="5354"/>
                        <a:pt x="6445" y="5970"/>
                      </a:cubicBezTo>
                      <a:cubicBezTo>
                        <a:pt x="5881" y="6549"/>
                        <a:pt x="5325" y="6822"/>
                        <a:pt x="4514" y="6822"/>
                      </a:cubicBezTo>
                      <a:cubicBezTo>
                        <a:pt x="4469" y="6822"/>
                        <a:pt x="4424" y="6821"/>
                        <a:pt x="4377" y="6819"/>
                      </a:cubicBezTo>
                      <a:cubicBezTo>
                        <a:pt x="3559" y="6792"/>
                        <a:pt x="2353" y="6629"/>
                        <a:pt x="1688" y="6119"/>
                      </a:cubicBezTo>
                      <a:cubicBezTo>
                        <a:pt x="885" y="5506"/>
                        <a:pt x="507" y="4331"/>
                        <a:pt x="479" y="3354"/>
                      </a:cubicBezTo>
                      <a:cubicBezTo>
                        <a:pt x="448" y="2298"/>
                        <a:pt x="808" y="1223"/>
                        <a:pt x="1789" y="690"/>
                      </a:cubicBezTo>
                      <a:cubicBezTo>
                        <a:pt x="2420" y="344"/>
                        <a:pt x="3231" y="243"/>
                        <a:pt x="3937" y="167"/>
                      </a:cubicBezTo>
                      <a:cubicBezTo>
                        <a:pt x="3973" y="165"/>
                        <a:pt x="4009" y="164"/>
                        <a:pt x="4045" y="164"/>
                      </a:cubicBezTo>
                      <a:close/>
                      <a:moveTo>
                        <a:pt x="4068" y="1"/>
                      </a:moveTo>
                      <a:cubicBezTo>
                        <a:pt x="4030" y="1"/>
                        <a:pt x="3991" y="1"/>
                        <a:pt x="3953" y="3"/>
                      </a:cubicBezTo>
                      <a:lnTo>
                        <a:pt x="3953" y="3"/>
                      </a:lnTo>
                      <a:cubicBezTo>
                        <a:pt x="3952" y="3"/>
                        <a:pt x="3951" y="3"/>
                        <a:pt x="3949" y="3"/>
                      </a:cubicBezTo>
                      <a:cubicBezTo>
                        <a:pt x="3946" y="3"/>
                        <a:pt x="3942" y="3"/>
                        <a:pt x="3937" y="4"/>
                      </a:cubicBezTo>
                      <a:cubicBezTo>
                        <a:pt x="3937" y="4"/>
                        <a:pt x="3937" y="4"/>
                        <a:pt x="3937" y="4"/>
                      </a:cubicBezTo>
                      <a:lnTo>
                        <a:pt x="3937" y="4"/>
                      </a:lnTo>
                      <a:cubicBezTo>
                        <a:pt x="3932" y="4"/>
                        <a:pt x="3928" y="4"/>
                        <a:pt x="3923" y="5"/>
                      </a:cubicBezTo>
                      <a:lnTo>
                        <a:pt x="3923" y="5"/>
                      </a:lnTo>
                      <a:cubicBezTo>
                        <a:pt x="2589" y="151"/>
                        <a:pt x="1112" y="453"/>
                        <a:pt x="559" y="1844"/>
                      </a:cubicBezTo>
                      <a:cubicBezTo>
                        <a:pt x="1" y="3247"/>
                        <a:pt x="362" y="5423"/>
                        <a:pt x="1671" y="6320"/>
                      </a:cubicBezTo>
                      <a:cubicBezTo>
                        <a:pt x="2295" y="6750"/>
                        <a:pt x="3210" y="6864"/>
                        <a:pt x="3944" y="6950"/>
                      </a:cubicBezTo>
                      <a:cubicBezTo>
                        <a:pt x="4142" y="6973"/>
                        <a:pt x="4352" y="6988"/>
                        <a:pt x="4564" y="6988"/>
                      </a:cubicBezTo>
                      <a:cubicBezTo>
                        <a:pt x="5071" y="6988"/>
                        <a:pt x="5591" y="6901"/>
                        <a:pt x="5999" y="6614"/>
                      </a:cubicBezTo>
                      <a:cubicBezTo>
                        <a:pt x="7218" y="5762"/>
                        <a:pt x="7426" y="4484"/>
                        <a:pt x="7430" y="3070"/>
                      </a:cubicBezTo>
                      <a:cubicBezTo>
                        <a:pt x="7430" y="1369"/>
                        <a:pt x="5701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6276676" y="3845840"/>
                  <a:ext cx="754316" cy="6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" h="8428" extrusionOk="0">
                      <a:moveTo>
                        <a:pt x="4917" y="164"/>
                      </a:moveTo>
                      <a:cubicBezTo>
                        <a:pt x="6119" y="202"/>
                        <a:pt x="7304" y="646"/>
                        <a:pt x="8163" y="1505"/>
                      </a:cubicBezTo>
                      <a:cubicBezTo>
                        <a:pt x="8832" y="2177"/>
                        <a:pt x="9106" y="3393"/>
                        <a:pt x="9092" y="4332"/>
                      </a:cubicBezTo>
                      <a:cubicBezTo>
                        <a:pt x="9078" y="5147"/>
                        <a:pt x="8774" y="6047"/>
                        <a:pt x="8344" y="6730"/>
                      </a:cubicBezTo>
                      <a:cubicBezTo>
                        <a:pt x="7668" y="7808"/>
                        <a:pt x="6524" y="8182"/>
                        <a:pt x="5309" y="8254"/>
                      </a:cubicBezTo>
                      <a:cubicBezTo>
                        <a:pt x="5108" y="8266"/>
                        <a:pt x="4905" y="8273"/>
                        <a:pt x="4702" y="8273"/>
                      </a:cubicBezTo>
                      <a:cubicBezTo>
                        <a:pt x="3662" y="8273"/>
                        <a:pt x="2613" y="8091"/>
                        <a:pt x="1813" y="7375"/>
                      </a:cubicBezTo>
                      <a:cubicBezTo>
                        <a:pt x="901" y="6553"/>
                        <a:pt x="475" y="5347"/>
                        <a:pt x="489" y="4138"/>
                      </a:cubicBezTo>
                      <a:cubicBezTo>
                        <a:pt x="496" y="3535"/>
                        <a:pt x="589" y="2923"/>
                        <a:pt x="783" y="2354"/>
                      </a:cubicBezTo>
                      <a:cubicBezTo>
                        <a:pt x="1023" y="1658"/>
                        <a:pt x="1567" y="1193"/>
                        <a:pt x="2152" y="781"/>
                      </a:cubicBezTo>
                      <a:cubicBezTo>
                        <a:pt x="2974" y="206"/>
                        <a:pt x="3961" y="268"/>
                        <a:pt x="4917" y="164"/>
                      </a:cubicBezTo>
                      <a:close/>
                      <a:moveTo>
                        <a:pt x="4929" y="0"/>
                      </a:moveTo>
                      <a:cubicBezTo>
                        <a:pt x="4925" y="0"/>
                        <a:pt x="4921" y="1"/>
                        <a:pt x="4917" y="1"/>
                      </a:cubicBezTo>
                      <a:cubicBezTo>
                        <a:pt x="4916" y="1"/>
                        <a:pt x="4915" y="1"/>
                        <a:pt x="4914" y="1"/>
                      </a:cubicBezTo>
                      <a:cubicBezTo>
                        <a:pt x="4906" y="1"/>
                        <a:pt x="4899" y="2"/>
                        <a:pt x="4893" y="4"/>
                      </a:cubicBezTo>
                      <a:lnTo>
                        <a:pt x="4893" y="4"/>
                      </a:lnTo>
                      <a:cubicBezTo>
                        <a:pt x="4125" y="83"/>
                        <a:pt x="3232" y="22"/>
                        <a:pt x="2526" y="365"/>
                      </a:cubicBezTo>
                      <a:cubicBezTo>
                        <a:pt x="1722" y="750"/>
                        <a:pt x="915" y="1453"/>
                        <a:pt x="624" y="2309"/>
                      </a:cubicBezTo>
                      <a:cubicBezTo>
                        <a:pt x="1" y="4162"/>
                        <a:pt x="308" y="6467"/>
                        <a:pt x="1951" y="7693"/>
                      </a:cubicBezTo>
                      <a:cubicBezTo>
                        <a:pt x="2775" y="8309"/>
                        <a:pt x="3776" y="8428"/>
                        <a:pt x="4777" y="8428"/>
                      </a:cubicBezTo>
                      <a:cubicBezTo>
                        <a:pt x="4795" y="8428"/>
                        <a:pt x="4813" y="8427"/>
                        <a:pt x="4830" y="8427"/>
                      </a:cubicBezTo>
                      <a:cubicBezTo>
                        <a:pt x="5752" y="8424"/>
                        <a:pt x="6819" y="8317"/>
                        <a:pt x="7599" y="7776"/>
                      </a:cubicBezTo>
                      <a:cubicBezTo>
                        <a:pt x="8680" y="7025"/>
                        <a:pt x="9380" y="5320"/>
                        <a:pt x="9244" y="4010"/>
                      </a:cubicBezTo>
                      <a:cubicBezTo>
                        <a:pt x="9130" y="2888"/>
                        <a:pt x="8873" y="1851"/>
                        <a:pt x="7976" y="1117"/>
                      </a:cubicBezTo>
                      <a:cubicBezTo>
                        <a:pt x="7114" y="409"/>
                        <a:pt x="6051" y="42"/>
                        <a:pt x="4946" y="2"/>
                      </a:cubicBezTo>
                      <a:lnTo>
                        <a:pt x="4946" y="2"/>
                      </a:lnTo>
                      <a:cubicBezTo>
                        <a:pt x="4940" y="1"/>
                        <a:pt x="4935" y="0"/>
                        <a:pt x="4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6297987" y="3804345"/>
                  <a:ext cx="228547" cy="16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2029" extrusionOk="0">
                      <a:moveTo>
                        <a:pt x="2733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741" y="295"/>
                        <a:pt x="571" y="1013"/>
                        <a:pt x="37" y="1907"/>
                      </a:cubicBezTo>
                      <a:cubicBezTo>
                        <a:pt x="1" y="1969"/>
                        <a:pt x="57" y="2029"/>
                        <a:pt x="113" y="2029"/>
                      </a:cubicBezTo>
                      <a:cubicBezTo>
                        <a:pt x="137" y="2029"/>
                        <a:pt x="162" y="2017"/>
                        <a:pt x="179" y="1990"/>
                      </a:cubicBezTo>
                      <a:cubicBezTo>
                        <a:pt x="688" y="1134"/>
                        <a:pt x="1831" y="441"/>
                        <a:pt x="2750" y="161"/>
                      </a:cubicBezTo>
                      <a:cubicBezTo>
                        <a:pt x="2841" y="135"/>
                        <a:pt x="2815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8"/>
                <p:cNvSpPr/>
                <p:nvPr/>
              </p:nvSpPr>
              <p:spPr>
                <a:xfrm>
                  <a:off x="6246600" y="3738564"/>
                  <a:ext cx="278968" cy="22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2847" extrusionOk="0">
                      <a:moveTo>
                        <a:pt x="1999" y="1"/>
                      </a:moveTo>
                      <a:cubicBezTo>
                        <a:pt x="1606" y="1"/>
                        <a:pt x="1205" y="117"/>
                        <a:pt x="877" y="331"/>
                      </a:cubicBezTo>
                      <a:cubicBezTo>
                        <a:pt x="66" y="857"/>
                        <a:pt x="1" y="2146"/>
                        <a:pt x="690" y="2822"/>
                      </a:cubicBezTo>
                      <a:cubicBezTo>
                        <a:pt x="707" y="2839"/>
                        <a:pt x="726" y="2847"/>
                        <a:pt x="745" y="2847"/>
                      </a:cubicBezTo>
                      <a:cubicBezTo>
                        <a:pt x="808" y="2847"/>
                        <a:pt x="863" y="2764"/>
                        <a:pt x="804" y="2707"/>
                      </a:cubicBezTo>
                      <a:cubicBezTo>
                        <a:pt x="121" y="2032"/>
                        <a:pt x="298" y="822"/>
                        <a:pt x="1116" y="379"/>
                      </a:cubicBezTo>
                      <a:cubicBezTo>
                        <a:pt x="1379" y="237"/>
                        <a:pt x="1683" y="162"/>
                        <a:pt x="1983" y="162"/>
                      </a:cubicBezTo>
                      <a:cubicBezTo>
                        <a:pt x="2524" y="162"/>
                        <a:pt x="3051" y="406"/>
                        <a:pt x="3298" y="944"/>
                      </a:cubicBezTo>
                      <a:cubicBezTo>
                        <a:pt x="3311" y="973"/>
                        <a:pt x="3334" y="985"/>
                        <a:pt x="3358" y="985"/>
                      </a:cubicBezTo>
                      <a:cubicBezTo>
                        <a:pt x="3410" y="985"/>
                        <a:pt x="3468" y="925"/>
                        <a:pt x="3437" y="860"/>
                      </a:cubicBezTo>
                      <a:cubicBezTo>
                        <a:pt x="3166" y="266"/>
                        <a:pt x="2592" y="1"/>
                        <a:pt x="19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8"/>
                <p:cNvSpPr/>
                <p:nvPr/>
              </p:nvSpPr>
              <p:spPr>
                <a:xfrm>
                  <a:off x="6394810" y="4443341"/>
                  <a:ext cx="98431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267" extrusionOk="0">
                      <a:moveTo>
                        <a:pt x="326" y="0"/>
                      </a:moveTo>
                      <a:cubicBezTo>
                        <a:pt x="302" y="0"/>
                        <a:pt x="279" y="12"/>
                        <a:pt x="264" y="41"/>
                      </a:cubicBezTo>
                      <a:cubicBezTo>
                        <a:pt x="153" y="270"/>
                        <a:pt x="80" y="506"/>
                        <a:pt x="56" y="755"/>
                      </a:cubicBezTo>
                      <a:cubicBezTo>
                        <a:pt x="42" y="893"/>
                        <a:pt x="0" y="1147"/>
                        <a:pt x="142" y="1234"/>
                      </a:cubicBezTo>
                      <a:cubicBezTo>
                        <a:pt x="182" y="1257"/>
                        <a:pt x="229" y="1267"/>
                        <a:pt x="278" y="1267"/>
                      </a:cubicBezTo>
                      <a:cubicBezTo>
                        <a:pt x="400" y="1267"/>
                        <a:pt x="539" y="1207"/>
                        <a:pt x="631" y="1160"/>
                      </a:cubicBezTo>
                      <a:cubicBezTo>
                        <a:pt x="843" y="1050"/>
                        <a:pt x="1009" y="873"/>
                        <a:pt x="1168" y="700"/>
                      </a:cubicBezTo>
                      <a:cubicBezTo>
                        <a:pt x="1224" y="641"/>
                        <a:pt x="1168" y="559"/>
                        <a:pt x="1108" y="559"/>
                      </a:cubicBezTo>
                      <a:cubicBezTo>
                        <a:pt x="1089" y="559"/>
                        <a:pt x="1070" y="567"/>
                        <a:pt x="1054" y="586"/>
                      </a:cubicBezTo>
                      <a:cubicBezTo>
                        <a:pt x="896" y="753"/>
                        <a:pt x="615" y="1093"/>
                        <a:pt x="353" y="1093"/>
                      </a:cubicBezTo>
                      <a:cubicBezTo>
                        <a:pt x="344" y="1093"/>
                        <a:pt x="335" y="1092"/>
                        <a:pt x="326" y="1091"/>
                      </a:cubicBezTo>
                      <a:cubicBezTo>
                        <a:pt x="310" y="1098"/>
                        <a:pt x="296" y="1101"/>
                        <a:pt x="283" y="1101"/>
                      </a:cubicBezTo>
                      <a:cubicBezTo>
                        <a:pt x="241" y="1101"/>
                        <a:pt x="217" y="1065"/>
                        <a:pt x="211" y="991"/>
                      </a:cubicBezTo>
                      <a:lnTo>
                        <a:pt x="211" y="914"/>
                      </a:lnTo>
                      <a:cubicBezTo>
                        <a:pt x="205" y="824"/>
                        <a:pt x="222" y="711"/>
                        <a:pt x="240" y="623"/>
                      </a:cubicBezTo>
                      <a:cubicBezTo>
                        <a:pt x="271" y="450"/>
                        <a:pt x="330" y="284"/>
                        <a:pt x="406" y="124"/>
                      </a:cubicBezTo>
                      <a:cubicBezTo>
                        <a:pt x="437" y="60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8"/>
                <p:cNvSpPr/>
                <p:nvPr/>
              </p:nvSpPr>
              <p:spPr>
                <a:xfrm>
                  <a:off x="6846356" y="4432484"/>
                  <a:ext cx="98270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267" extrusionOk="0">
                      <a:moveTo>
                        <a:pt x="897" y="0"/>
                      </a:moveTo>
                      <a:cubicBezTo>
                        <a:pt x="843" y="0"/>
                        <a:pt x="786" y="60"/>
                        <a:pt x="820" y="125"/>
                      </a:cubicBezTo>
                      <a:cubicBezTo>
                        <a:pt x="896" y="284"/>
                        <a:pt x="955" y="446"/>
                        <a:pt x="986" y="624"/>
                      </a:cubicBezTo>
                      <a:cubicBezTo>
                        <a:pt x="999" y="703"/>
                        <a:pt x="1007" y="790"/>
                        <a:pt x="1010" y="873"/>
                      </a:cubicBezTo>
                      <a:cubicBezTo>
                        <a:pt x="1014" y="911"/>
                        <a:pt x="1014" y="949"/>
                        <a:pt x="1010" y="991"/>
                      </a:cubicBezTo>
                      <a:cubicBezTo>
                        <a:pt x="1005" y="1063"/>
                        <a:pt x="981" y="1100"/>
                        <a:pt x="938" y="1100"/>
                      </a:cubicBezTo>
                      <a:cubicBezTo>
                        <a:pt x="925" y="1100"/>
                        <a:pt x="911" y="1097"/>
                        <a:pt x="896" y="1091"/>
                      </a:cubicBezTo>
                      <a:cubicBezTo>
                        <a:pt x="888" y="1091"/>
                        <a:pt x="880" y="1092"/>
                        <a:pt x="872" y="1092"/>
                      </a:cubicBezTo>
                      <a:cubicBezTo>
                        <a:pt x="609" y="1092"/>
                        <a:pt x="330" y="753"/>
                        <a:pt x="172" y="582"/>
                      </a:cubicBezTo>
                      <a:cubicBezTo>
                        <a:pt x="155" y="564"/>
                        <a:pt x="136" y="557"/>
                        <a:pt x="117" y="557"/>
                      </a:cubicBezTo>
                      <a:cubicBezTo>
                        <a:pt x="56" y="557"/>
                        <a:pt x="1" y="639"/>
                        <a:pt x="54" y="700"/>
                      </a:cubicBezTo>
                      <a:cubicBezTo>
                        <a:pt x="217" y="870"/>
                        <a:pt x="383" y="1046"/>
                        <a:pt x="594" y="1157"/>
                      </a:cubicBezTo>
                      <a:cubicBezTo>
                        <a:pt x="684" y="1207"/>
                        <a:pt x="824" y="1266"/>
                        <a:pt x="946" y="1266"/>
                      </a:cubicBezTo>
                      <a:cubicBezTo>
                        <a:pt x="995" y="1266"/>
                        <a:pt x="1041" y="1257"/>
                        <a:pt x="1079" y="1233"/>
                      </a:cubicBezTo>
                      <a:cubicBezTo>
                        <a:pt x="1221" y="1143"/>
                        <a:pt x="1180" y="897"/>
                        <a:pt x="1166" y="755"/>
                      </a:cubicBezTo>
                      <a:cubicBezTo>
                        <a:pt x="1145" y="505"/>
                        <a:pt x="1069" y="267"/>
                        <a:pt x="958" y="41"/>
                      </a:cubicBezTo>
                      <a:cubicBezTo>
                        <a:pt x="944" y="12"/>
                        <a:pt x="921" y="0"/>
                        <a:pt x="8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8"/>
                <p:cNvSpPr/>
                <p:nvPr/>
              </p:nvSpPr>
              <p:spPr>
                <a:xfrm>
                  <a:off x="6637672" y="3990994"/>
                  <a:ext cx="21632" cy="22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773" extrusionOk="0">
                      <a:moveTo>
                        <a:pt x="80" y="1"/>
                      </a:moveTo>
                      <a:cubicBezTo>
                        <a:pt x="40" y="1"/>
                        <a:pt x="0" y="28"/>
                        <a:pt x="2" y="81"/>
                      </a:cubicBezTo>
                      <a:cubicBezTo>
                        <a:pt x="23" y="951"/>
                        <a:pt x="68" y="1824"/>
                        <a:pt x="102" y="2693"/>
                      </a:cubicBezTo>
                      <a:cubicBezTo>
                        <a:pt x="104" y="2746"/>
                        <a:pt x="147" y="2773"/>
                        <a:pt x="189" y="2773"/>
                      </a:cubicBezTo>
                      <a:cubicBezTo>
                        <a:pt x="230" y="2773"/>
                        <a:pt x="269" y="2747"/>
                        <a:pt x="265" y="2693"/>
                      </a:cubicBezTo>
                      <a:cubicBezTo>
                        <a:pt x="231" y="1824"/>
                        <a:pt x="185" y="951"/>
                        <a:pt x="164" y="81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8"/>
                <p:cNvSpPr/>
                <p:nvPr/>
              </p:nvSpPr>
              <p:spPr>
                <a:xfrm>
                  <a:off x="6566582" y="4216805"/>
                  <a:ext cx="93043" cy="10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1346" extrusionOk="0">
                      <a:moveTo>
                        <a:pt x="1042" y="1"/>
                      </a:moveTo>
                      <a:cubicBezTo>
                        <a:pt x="1024" y="1"/>
                        <a:pt x="1005" y="9"/>
                        <a:pt x="990" y="28"/>
                      </a:cubicBezTo>
                      <a:cubicBezTo>
                        <a:pt x="661" y="416"/>
                        <a:pt x="297" y="787"/>
                        <a:pt x="37" y="1223"/>
                      </a:cubicBezTo>
                      <a:cubicBezTo>
                        <a:pt x="1" y="1288"/>
                        <a:pt x="58" y="1346"/>
                        <a:pt x="114" y="1346"/>
                      </a:cubicBezTo>
                      <a:cubicBezTo>
                        <a:pt x="138" y="1346"/>
                        <a:pt x="163" y="1334"/>
                        <a:pt x="179" y="1306"/>
                      </a:cubicBezTo>
                      <a:cubicBezTo>
                        <a:pt x="432" y="880"/>
                        <a:pt x="786" y="520"/>
                        <a:pt x="1104" y="146"/>
                      </a:cubicBezTo>
                      <a:cubicBezTo>
                        <a:pt x="1157" y="84"/>
                        <a:pt x="1101" y="1"/>
                        <a:pt x="1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8"/>
                <p:cNvSpPr/>
                <p:nvPr/>
              </p:nvSpPr>
              <p:spPr>
                <a:xfrm>
                  <a:off x="6278365" y="3728029"/>
                  <a:ext cx="78487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07" extrusionOk="0">
                      <a:moveTo>
                        <a:pt x="316" y="0"/>
                      </a:moveTo>
                      <a:cubicBezTo>
                        <a:pt x="267" y="0"/>
                        <a:pt x="221" y="14"/>
                        <a:pt x="180" y="49"/>
                      </a:cubicBezTo>
                      <a:cubicBezTo>
                        <a:pt x="1" y="209"/>
                        <a:pt x="215" y="545"/>
                        <a:pt x="236" y="729"/>
                      </a:cubicBezTo>
                      <a:cubicBezTo>
                        <a:pt x="241" y="781"/>
                        <a:pt x="284" y="807"/>
                        <a:pt x="325" y="807"/>
                      </a:cubicBezTo>
                      <a:cubicBezTo>
                        <a:pt x="366" y="807"/>
                        <a:pt x="404" y="781"/>
                        <a:pt x="399" y="729"/>
                      </a:cubicBezTo>
                      <a:cubicBezTo>
                        <a:pt x="388" y="645"/>
                        <a:pt x="367" y="566"/>
                        <a:pt x="343" y="489"/>
                      </a:cubicBezTo>
                      <a:cubicBezTo>
                        <a:pt x="319" y="417"/>
                        <a:pt x="277" y="330"/>
                        <a:pt x="281" y="257"/>
                      </a:cubicBezTo>
                      <a:cubicBezTo>
                        <a:pt x="283" y="199"/>
                        <a:pt x="309" y="180"/>
                        <a:pt x="344" y="180"/>
                      </a:cubicBezTo>
                      <a:cubicBezTo>
                        <a:pt x="403" y="180"/>
                        <a:pt x="490" y="238"/>
                        <a:pt x="534" y="264"/>
                      </a:cubicBezTo>
                      <a:cubicBezTo>
                        <a:pt x="624" y="320"/>
                        <a:pt x="711" y="382"/>
                        <a:pt x="811" y="427"/>
                      </a:cubicBezTo>
                      <a:cubicBezTo>
                        <a:pt x="823" y="432"/>
                        <a:pt x="834" y="434"/>
                        <a:pt x="845" y="434"/>
                      </a:cubicBezTo>
                      <a:cubicBezTo>
                        <a:pt x="922" y="434"/>
                        <a:pt x="975" y="321"/>
                        <a:pt x="890" y="285"/>
                      </a:cubicBezTo>
                      <a:cubicBezTo>
                        <a:pt x="752" y="224"/>
                        <a:pt x="510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8"/>
                <p:cNvSpPr/>
                <p:nvPr/>
              </p:nvSpPr>
              <p:spPr>
                <a:xfrm>
                  <a:off x="6710530" y="3804345"/>
                  <a:ext cx="251144" cy="12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1543" extrusionOk="0">
                      <a:moveTo>
                        <a:pt x="92" y="0"/>
                      </a:moveTo>
                      <a:cubicBezTo>
                        <a:pt x="0" y="0"/>
                        <a:pt x="4" y="154"/>
                        <a:pt x="104" y="164"/>
                      </a:cubicBezTo>
                      <a:cubicBezTo>
                        <a:pt x="1060" y="282"/>
                        <a:pt x="2301" y="763"/>
                        <a:pt x="2955" y="1515"/>
                      </a:cubicBezTo>
                      <a:cubicBezTo>
                        <a:pt x="2971" y="1534"/>
                        <a:pt x="2990" y="1542"/>
                        <a:pt x="3008" y="1542"/>
                      </a:cubicBezTo>
                      <a:cubicBezTo>
                        <a:pt x="3067" y="1542"/>
                        <a:pt x="3123" y="1461"/>
                        <a:pt x="3070" y="1401"/>
                      </a:cubicBezTo>
                      <a:cubicBezTo>
                        <a:pt x="2384" y="611"/>
                        <a:pt x="1108" y="126"/>
                        <a:pt x="104" y="1"/>
                      </a:cubicBezTo>
                      <a:cubicBezTo>
                        <a:pt x="100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8"/>
                <p:cNvSpPr/>
                <p:nvPr/>
              </p:nvSpPr>
              <p:spPr>
                <a:xfrm>
                  <a:off x="6711254" y="3717816"/>
                  <a:ext cx="289905" cy="2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2613" extrusionOk="0">
                      <a:moveTo>
                        <a:pt x="1644" y="0"/>
                      </a:moveTo>
                      <a:cubicBezTo>
                        <a:pt x="923" y="0"/>
                        <a:pt x="218" y="373"/>
                        <a:pt x="15" y="1136"/>
                      </a:cubicBezTo>
                      <a:cubicBezTo>
                        <a:pt x="1" y="1198"/>
                        <a:pt x="51" y="1238"/>
                        <a:pt x="100" y="1238"/>
                      </a:cubicBezTo>
                      <a:cubicBezTo>
                        <a:pt x="132" y="1238"/>
                        <a:pt x="164" y="1221"/>
                        <a:pt x="175" y="1181"/>
                      </a:cubicBezTo>
                      <a:cubicBezTo>
                        <a:pt x="357" y="496"/>
                        <a:pt x="998" y="162"/>
                        <a:pt x="1649" y="162"/>
                      </a:cubicBezTo>
                      <a:cubicBezTo>
                        <a:pt x="1876" y="162"/>
                        <a:pt x="2105" y="203"/>
                        <a:pt x="2316" y="284"/>
                      </a:cubicBezTo>
                      <a:cubicBezTo>
                        <a:pt x="3151" y="599"/>
                        <a:pt x="3449" y="1763"/>
                        <a:pt x="2933" y="2494"/>
                      </a:cubicBezTo>
                      <a:cubicBezTo>
                        <a:pt x="2889" y="2555"/>
                        <a:pt x="2946" y="2612"/>
                        <a:pt x="3005" y="2612"/>
                      </a:cubicBezTo>
                      <a:cubicBezTo>
                        <a:pt x="3030" y="2612"/>
                        <a:pt x="3056" y="2602"/>
                        <a:pt x="3074" y="2577"/>
                      </a:cubicBezTo>
                      <a:cubicBezTo>
                        <a:pt x="3605" y="1825"/>
                        <a:pt x="3359" y="589"/>
                        <a:pt x="2521" y="194"/>
                      </a:cubicBezTo>
                      <a:cubicBezTo>
                        <a:pt x="2249" y="65"/>
                        <a:pt x="1945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8"/>
                <p:cNvSpPr/>
                <p:nvPr/>
              </p:nvSpPr>
              <p:spPr>
                <a:xfrm>
                  <a:off x="6868230" y="3691439"/>
                  <a:ext cx="73904" cy="6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801" extrusionOk="0">
                      <a:moveTo>
                        <a:pt x="623" y="1"/>
                      </a:moveTo>
                      <a:cubicBezTo>
                        <a:pt x="425" y="1"/>
                        <a:pt x="199" y="294"/>
                        <a:pt x="73" y="380"/>
                      </a:cubicBezTo>
                      <a:cubicBezTo>
                        <a:pt x="1" y="426"/>
                        <a:pt x="45" y="532"/>
                        <a:pt x="113" y="532"/>
                      </a:cubicBezTo>
                      <a:cubicBezTo>
                        <a:pt x="127" y="532"/>
                        <a:pt x="141" y="528"/>
                        <a:pt x="156" y="518"/>
                      </a:cubicBezTo>
                      <a:cubicBezTo>
                        <a:pt x="233" y="469"/>
                        <a:pt x="302" y="404"/>
                        <a:pt x="367" y="341"/>
                      </a:cubicBezTo>
                      <a:cubicBezTo>
                        <a:pt x="411" y="304"/>
                        <a:pt x="529" y="182"/>
                        <a:pt x="604" y="182"/>
                      </a:cubicBezTo>
                      <a:cubicBezTo>
                        <a:pt x="626" y="182"/>
                        <a:pt x="643" y="192"/>
                        <a:pt x="655" y="217"/>
                      </a:cubicBezTo>
                      <a:cubicBezTo>
                        <a:pt x="683" y="282"/>
                        <a:pt x="652" y="397"/>
                        <a:pt x="641" y="463"/>
                      </a:cubicBezTo>
                      <a:cubicBezTo>
                        <a:pt x="631" y="549"/>
                        <a:pt x="617" y="636"/>
                        <a:pt x="624" y="722"/>
                      </a:cubicBezTo>
                      <a:cubicBezTo>
                        <a:pt x="627" y="774"/>
                        <a:pt x="670" y="800"/>
                        <a:pt x="711" y="800"/>
                      </a:cubicBezTo>
                      <a:cubicBezTo>
                        <a:pt x="751" y="800"/>
                        <a:pt x="790" y="774"/>
                        <a:pt x="786" y="722"/>
                      </a:cubicBezTo>
                      <a:cubicBezTo>
                        <a:pt x="777" y="532"/>
                        <a:pt x="919" y="189"/>
                        <a:pt x="742" y="44"/>
                      </a:cubicBezTo>
                      <a:cubicBezTo>
                        <a:pt x="704" y="14"/>
                        <a:pt x="6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8"/>
                <p:cNvSpPr/>
                <p:nvPr/>
              </p:nvSpPr>
              <p:spPr>
                <a:xfrm>
                  <a:off x="6550258" y="3735830"/>
                  <a:ext cx="131643" cy="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91" extrusionOk="0">
                      <a:moveTo>
                        <a:pt x="1529" y="0"/>
                      </a:moveTo>
                      <a:cubicBezTo>
                        <a:pt x="1054" y="4"/>
                        <a:pt x="583" y="15"/>
                        <a:pt x="108" y="29"/>
                      </a:cubicBezTo>
                      <a:cubicBezTo>
                        <a:pt x="2" y="32"/>
                        <a:pt x="1" y="191"/>
                        <a:pt x="104" y="191"/>
                      </a:cubicBezTo>
                      <a:cubicBezTo>
                        <a:pt x="105" y="191"/>
                        <a:pt x="107" y="191"/>
                        <a:pt x="108" y="191"/>
                      </a:cubicBezTo>
                      <a:cubicBezTo>
                        <a:pt x="583" y="178"/>
                        <a:pt x="1054" y="167"/>
                        <a:pt x="1529" y="163"/>
                      </a:cubicBezTo>
                      <a:cubicBezTo>
                        <a:pt x="1636" y="163"/>
                        <a:pt x="1636" y="0"/>
                        <a:pt x="15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8"/>
                <p:cNvSpPr/>
                <p:nvPr/>
              </p:nvSpPr>
              <p:spPr>
                <a:xfrm>
                  <a:off x="6551142" y="3797188"/>
                  <a:ext cx="133171" cy="2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249" extrusionOk="0">
                      <a:moveTo>
                        <a:pt x="1541" y="0"/>
                      </a:moveTo>
                      <a:cubicBezTo>
                        <a:pt x="1534" y="0"/>
                        <a:pt x="1526" y="1"/>
                        <a:pt x="1518" y="3"/>
                      </a:cubicBezTo>
                      <a:cubicBezTo>
                        <a:pt x="1250" y="66"/>
                        <a:pt x="975" y="84"/>
                        <a:pt x="699" y="84"/>
                      </a:cubicBezTo>
                      <a:cubicBezTo>
                        <a:pt x="501" y="84"/>
                        <a:pt x="303" y="74"/>
                        <a:pt x="108" y="66"/>
                      </a:cubicBezTo>
                      <a:cubicBezTo>
                        <a:pt x="107" y="66"/>
                        <a:pt x="106" y="66"/>
                        <a:pt x="104" y="66"/>
                      </a:cubicBezTo>
                      <a:cubicBezTo>
                        <a:pt x="1" y="66"/>
                        <a:pt x="5" y="225"/>
                        <a:pt x="108" y="232"/>
                      </a:cubicBezTo>
                      <a:cubicBezTo>
                        <a:pt x="298" y="240"/>
                        <a:pt x="490" y="248"/>
                        <a:pt x="682" y="248"/>
                      </a:cubicBezTo>
                      <a:cubicBezTo>
                        <a:pt x="979" y="248"/>
                        <a:pt x="1275" y="229"/>
                        <a:pt x="1563" y="160"/>
                      </a:cubicBezTo>
                      <a:cubicBezTo>
                        <a:pt x="1656" y="137"/>
                        <a:pt x="1628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8"/>
                <p:cNvSpPr/>
                <p:nvPr/>
              </p:nvSpPr>
              <p:spPr>
                <a:xfrm>
                  <a:off x="6665657" y="3736714"/>
                  <a:ext cx="16888" cy="7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910" extrusionOk="0">
                      <a:moveTo>
                        <a:pt x="108" y="0"/>
                      </a:moveTo>
                      <a:cubicBezTo>
                        <a:pt x="76" y="0"/>
                        <a:pt x="47" y="18"/>
                        <a:pt x="42" y="59"/>
                      </a:cubicBezTo>
                      <a:cubicBezTo>
                        <a:pt x="3" y="319"/>
                        <a:pt x="0" y="572"/>
                        <a:pt x="35" y="832"/>
                      </a:cubicBezTo>
                      <a:cubicBezTo>
                        <a:pt x="42" y="884"/>
                        <a:pt x="86" y="910"/>
                        <a:pt x="127" y="910"/>
                      </a:cubicBezTo>
                      <a:cubicBezTo>
                        <a:pt x="167" y="910"/>
                        <a:pt x="205" y="884"/>
                        <a:pt x="198" y="832"/>
                      </a:cubicBezTo>
                      <a:cubicBezTo>
                        <a:pt x="166" y="589"/>
                        <a:pt x="166" y="346"/>
                        <a:pt x="201" y="101"/>
                      </a:cubicBezTo>
                      <a:cubicBezTo>
                        <a:pt x="210" y="40"/>
                        <a:pt x="15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8"/>
                <p:cNvSpPr/>
                <p:nvPr/>
              </p:nvSpPr>
              <p:spPr>
                <a:xfrm>
                  <a:off x="6551946" y="3738242"/>
                  <a:ext cx="15118" cy="7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927" extrusionOk="0">
                      <a:moveTo>
                        <a:pt x="80" y="1"/>
                      </a:moveTo>
                      <a:cubicBezTo>
                        <a:pt x="39" y="1"/>
                        <a:pt x="0" y="28"/>
                        <a:pt x="4" y="82"/>
                      </a:cubicBezTo>
                      <a:cubicBezTo>
                        <a:pt x="25" y="335"/>
                        <a:pt x="0" y="591"/>
                        <a:pt x="15" y="847"/>
                      </a:cubicBezTo>
                      <a:cubicBezTo>
                        <a:pt x="18" y="899"/>
                        <a:pt x="61" y="926"/>
                        <a:pt x="103" y="926"/>
                      </a:cubicBezTo>
                      <a:cubicBezTo>
                        <a:pt x="143" y="926"/>
                        <a:pt x="183" y="900"/>
                        <a:pt x="181" y="847"/>
                      </a:cubicBezTo>
                      <a:cubicBezTo>
                        <a:pt x="163" y="591"/>
                        <a:pt x="188" y="335"/>
                        <a:pt x="167" y="82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8"/>
                <p:cNvSpPr/>
                <p:nvPr/>
              </p:nvSpPr>
              <p:spPr>
                <a:xfrm>
                  <a:off x="6612099" y="3806918"/>
                  <a:ext cx="17451" cy="5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705" extrusionOk="0">
                      <a:moveTo>
                        <a:pt x="132" y="1"/>
                      </a:moveTo>
                      <a:cubicBezTo>
                        <a:pt x="90" y="1"/>
                        <a:pt x="46" y="28"/>
                        <a:pt x="42" y="80"/>
                      </a:cubicBezTo>
                      <a:cubicBezTo>
                        <a:pt x="29" y="271"/>
                        <a:pt x="1" y="458"/>
                        <a:pt x="46" y="645"/>
                      </a:cubicBezTo>
                      <a:cubicBezTo>
                        <a:pt x="56" y="686"/>
                        <a:pt x="86" y="704"/>
                        <a:pt x="118" y="704"/>
                      </a:cubicBezTo>
                      <a:cubicBezTo>
                        <a:pt x="166" y="704"/>
                        <a:pt x="217" y="664"/>
                        <a:pt x="202" y="603"/>
                      </a:cubicBezTo>
                      <a:cubicBezTo>
                        <a:pt x="164" y="430"/>
                        <a:pt x="191" y="253"/>
                        <a:pt x="205" y="80"/>
                      </a:cubicBezTo>
                      <a:cubicBezTo>
                        <a:pt x="211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8"/>
                <p:cNvSpPr/>
                <p:nvPr/>
              </p:nvSpPr>
              <p:spPr>
                <a:xfrm>
                  <a:off x="6629469" y="4194771"/>
                  <a:ext cx="42380" cy="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527" extrusionOk="0">
                      <a:moveTo>
                        <a:pt x="263" y="0"/>
                      </a:moveTo>
                      <a:cubicBezTo>
                        <a:pt x="117" y="0"/>
                        <a:pt x="0" y="118"/>
                        <a:pt x="0" y="263"/>
                      </a:cubicBezTo>
                      <a:cubicBezTo>
                        <a:pt x="0" y="409"/>
                        <a:pt x="117" y="527"/>
                        <a:pt x="263" y="527"/>
                      </a:cubicBezTo>
                      <a:cubicBezTo>
                        <a:pt x="408" y="527"/>
                        <a:pt x="527" y="409"/>
                        <a:pt x="527" y="263"/>
                      </a:cubicBezTo>
                      <a:cubicBezTo>
                        <a:pt x="527" y="118"/>
                        <a:pt x="40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8"/>
                <p:cNvSpPr/>
                <p:nvPr/>
              </p:nvSpPr>
              <p:spPr>
                <a:xfrm>
                  <a:off x="6629710" y="3912265"/>
                  <a:ext cx="16003" cy="3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45" extrusionOk="0">
                      <a:moveTo>
                        <a:pt x="98" y="0"/>
                      </a:moveTo>
                      <a:cubicBezTo>
                        <a:pt x="57" y="0"/>
                        <a:pt x="14" y="27"/>
                        <a:pt x="10" y="80"/>
                      </a:cubicBezTo>
                      <a:cubicBezTo>
                        <a:pt x="1" y="180"/>
                        <a:pt x="18" y="270"/>
                        <a:pt x="28" y="367"/>
                      </a:cubicBezTo>
                      <a:cubicBezTo>
                        <a:pt x="35" y="419"/>
                        <a:pt x="79" y="445"/>
                        <a:pt x="120" y="445"/>
                      </a:cubicBezTo>
                      <a:cubicBezTo>
                        <a:pt x="161" y="445"/>
                        <a:pt x="198" y="419"/>
                        <a:pt x="191" y="367"/>
                      </a:cubicBezTo>
                      <a:cubicBezTo>
                        <a:pt x="180" y="270"/>
                        <a:pt x="167" y="180"/>
                        <a:pt x="173" y="80"/>
                      </a:cubicBezTo>
                      <a:cubicBezTo>
                        <a:pt x="177" y="26"/>
                        <a:pt x="13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8"/>
                <p:cNvSpPr/>
                <p:nvPr/>
              </p:nvSpPr>
              <p:spPr>
                <a:xfrm>
                  <a:off x="6666220" y="4409967"/>
                  <a:ext cx="18416" cy="4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618" extrusionOk="0">
                      <a:moveTo>
                        <a:pt x="101" y="1"/>
                      </a:moveTo>
                      <a:cubicBezTo>
                        <a:pt x="60" y="1"/>
                        <a:pt x="18" y="27"/>
                        <a:pt x="14" y="79"/>
                      </a:cubicBezTo>
                      <a:cubicBezTo>
                        <a:pt x="1" y="242"/>
                        <a:pt x="14" y="401"/>
                        <a:pt x="55" y="560"/>
                      </a:cubicBezTo>
                      <a:cubicBezTo>
                        <a:pt x="65" y="600"/>
                        <a:pt x="96" y="618"/>
                        <a:pt x="128" y="618"/>
                      </a:cubicBezTo>
                      <a:cubicBezTo>
                        <a:pt x="177" y="618"/>
                        <a:pt x="228" y="578"/>
                        <a:pt x="212" y="515"/>
                      </a:cubicBezTo>
                      <a:cubicBezTo>
                        <a:pt x="177" y="370"/>
                        <a:pt x="167" y="227"/>
                        <a:pt x="177" y="79"/>
                      </a:cubicBezTo>
                      <a:cubicBezTo>
                        <a:pt x="180" y="27"/>
                        <a:pt x="14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8"/>
                <p:cNvSpPr/>
                <p:nvPr/>
              </p:nvSpPr>
              <p:spPr>
                <a:xfrm>
                  <a:off x="6388377" y="4164936"/>
                  <a:ext cx="55006" cy="1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40" extrusionOk="0">
                      <a:moveTo>
                        <a:pt x="136" y="1"/>
                      </a:moveTo>
                      <a:cubicBezTo>
                        <a:pt x="0" y="1"/>
                        <a:pt x="0" y="139"/>
                        <a:pt x="136" y="139"/>
                      </a:cubicBezTo>
                      <a:lnTo>
                        <a:pt x="548" y="139"/>
                      </a:lnTo>
                      <a:cubicBezTo>
                        <a:pt x="683" y="139"/>
                        <a:pt x="68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8"/>
                <p:cNvSpPr/>
                <p:nvPr/>
              </p:nvSpPr>
              <p:spPr>
                <a:xfrm>
                  <a:off x="6904418" y="4154080"/>
                  <a:ext cx="55006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36" extrusionOk="0">
                      <a:moveTo>
                        <a:pt x="139" y="0"/>
                      </a:moveTo>
                      <a:cubicBezTo>
                        <a:pt x="1" y="0"/>
                        <a:pt x="1" y="136"/>
                        <a:pt x="139" y="136"/>
                      </a:cubicBezTo>
                      <a:lnTo>
                        <a:pt x="548" y="136"/>
                      </a:lnTo>
                      <a:cubicBezTo>
                        <a:pt x="683" y="136"/>
                        <a:pt x="68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8"/>
                <p:cNvSpPr/>
                <p:nvPr/>
              </p:nvSpPr>
              <p:spPr>
                <a:xfrm>
                  <a:off x="6437914" y="3992280"/>
                  <a:ext cx="39083" cy="3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390" extrusionOk="0">
                      <a:moveTo>
                        <a:pt x="121" y="1"/>
                      </a:moveTo>
                      <a:cubicBezTo>
                        <a:pt x="57" y="1"/>
                        <a:pt x="1" y="85"/>
                        <a:pt x="60" y="141"/>
                      </a:cubicBezTo>
                      <a:cubicBezTo>
                        <a:pt x="147" y="224"/>
                        <a:pt x="237" y="301"/>
                        <a:pt x="334" y="374"/>
                      </a:cubicBezTo>
                      <a:cubicBezTo>
                        <a:pt x="349" y="385"/>
                        <a:pt x="364" y="389"/>
                        <a:pt x="378" y="389"/>
                      </a:cubicBezTo>
                      <a:cubicBezTo>
                        <a:pt x="443" y="389"/>
                        <a:pt x="486" y="283"/>
                        <a:pt x="417" y="232"/>
                      </a:cubicBezTo>
                      <a:cubicBezTo>
                        <a:pt x="331" y="169"/>
                        <a:pt x="251" y="99"/>
                        <a:pt x="174" y="24"/>
                      </a:cubicBezTo>
                      <a:cubicBezTo>
                        <a:pt x="158" y="8"/>
                        <a:pt x="139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8"/>
                <p:cNvSpPr/>
                <p:nvPr/>
              </p:nvSpPr>
              <p:spPr>
                <a:xfrm>
                  <a:off x="6836545" y="4327459"/>
                  <a:ext cx="56855" cy="6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771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4" y="124"/>
                      </a:cubicBezTo>
                      <a:cubicBezTo>
                        <a:pt x="149" y="350"/>
                        <a:pt x="331" y="588"/>
                        <a:pt x="526" y="751"/>
                      </a:cubicBezTo>
                      <a:cubicBezTo>
                        <a:pt x="544" y="765"/>
                        <a:pt x="562" y="771"/>
                        <a:pt x="581" y="771"/>
                      </a:cubicBezTo>
                      <a:cubicBezTo>
                        <a:pt x="649" y="771"/>
                        <a:pt x="706" y="688"/>
                        <a:pt x="643" y="634"/>
                      </a:cubicBezTo>
                      <a:cubicBezTo>
                        <a:pt x="456" y="478"/>
                        <a:pt x="287" y="260"/>
                        <a:pt x="176" y="41"/>
                      </a:cubicBezTo>
                      <a:cubicBezTo>
                        <a:pt x="161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8"/>
                <p:cNvSpPr/>
                <p:nvPr/>
              </p:nvSpPr>
              <p:spPr>
                <a:xfrm>
                  <a:off x="6439924" y="4322876"/>
                  <a:ext cx="6055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90" extrusionOk="0">
                      <a:moveTo>
                        <a:pt x="639" y="1"/>
                      </a:moveTo>
                      <a:cubicBezTo>
                        <a:pt x="625" y="1"/>
                        <a:pt x="611" y="5"/>
                        <a:pt x="597" y="15"/>
                      </a:cubicBezTo>
                      <a:cubicBezTo>
                        <a:pt x="430" y="130"/>
                        <a:pt x="258" y="240"/>
                        <a:pt x="80" y="338"/>
                      </a:cubicBezTo>
                      <a:cubicBezTo>
                        <a:pt x="1" y="379"/>
                        <a:pt x="50" y="489"/>
                        <a:pt x="125" y="489"/>
                      </a:cubicBezTo>
                      <a:cubicBezTo>
                        <a:pt x="137" y="489"/>
                        <a:pt x="150" y="486"/>
                        <a:pt x="164" y="479"/>
                      </a:cubicBezTo>
                      <a:cubicBezTo>
                        <a:pt x="341" y="382"/>
                        <a:pt x="510" y="271"/>
                        <a:pt x="680" y="157"/>
                      </a:cubicBezTo>
                      <a:cubicBezTo>
                        <a:pt x="752" y="108"/>
                        <a:pt x="706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8"/>
                <p:cNvSpPr/>
                <p:nvPr/>
              </p:nvSpPr>
              <p:spPr>
                <a:xfrm>
                  <a:off x="6798829" y="3981826"/>
                  <a:ext cx="41093" cy="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82" extrusionOk="0">
                      <a:moveTo>
                        <a:pt x="392" y="1"/>
                      </a:moveTo>
                      <a:cubicBezTo>
                        <a:pt x="373" y="1"/>
                        <a:pt x="354" y="8"/>
                        <a:pt x="336" y="26"/>
                      </a:cubicBezTo>
                      <a:cubicBezTo>
                        <a:pt x="257" y="101"/>
                        <a:pt x="170" y="171"/>
                        <a:pt x="77" y="226"/>
                      </a:cubicBezTo>
                      <a:cubicBezTo>
                        <a:pt x="1" y="273"/>
                        <a:pt x="45" y="381"/>
                        <a:pt x="115" y="381"/>
                      </a:cubicBezTo>
                      <a:cubicBezTo>
                        <a:pt x="128" y="381"/>
                        <a:pt x="142" y="377"/>
                        <a:pt x="156" y="368"/>
                      </a:cubicBezTo>
                      <a:cubicBezTo>
                        <a:pt x="264" y="303"/>
                        <a:pt x="364" y="226"/>
                        <a:pt x="455" y="140"/>
                      </a:cubicBezTo>
                      <a:cubicBezTo>
                        <a:pt x="510" y="84"/>
                        <a:pt x="455" y="1"/>
                        <a:pt x="3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8"/>
                <p:cNvSpPr/>
                <p:nvPr/>
              </p:nvSpPr>
              <p:spPr>
                <a:xfrm>
                  <a:off x="6295333" y="3799279"/>
                  <a:ext cx="44551" cy="13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1633" extrusionOk="0">
                      <a:moveTo>
                        <a:pt x="316" y="0"/>
                      </a:moveTo>
                      <a:cubicBezTo>
                        <a:pt x="291" y="0"/>
                        <a:pt x="268" y="13"/>
                        <a:pt x="254" y="43"/>
                      </a:cubicBezTo>
                      <a:cubicBezTo>
                        <a:pt x="1" y="549"/>
                        <a:pt x="39" y="1132"/>
                        <a:pt x="367" y="1596"/>
                      </a:cubicBezTo>
                      <a:cubicBezTo>
                        <a:pt x="386" y="1621"/>
                        <a:pt x="412" y="1632"/>
                        <a:pt x="437" y="1632"/>
                      </a:cubicBezTo>
                      <a:cubicBezTo>
                        <a:pt x="496" y="1632"/>
                        <a:pt x="553" y="1573"/>
                        <a:pt x="510" y="1512"/>
                      </a:cubicBezTo>
                      <a:cubicBezTo>
                        <a:pt x="215" y="1100"/>
                        <a:pt x="167" y="580"/>
                        <a:pt x="396" y="126"/>
                      </a:cubicBezTo>
                      <a:cubicBezTo>
                        <a:pt x="427" y="60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8"/>
                <p:cNvSpPr/>
                <p:nvPr/>
              </p:nvSpPr>
              <p:spPr>
                <a:xfrm>
                  <a:off x="6917687" y="3808688"/>
                  <a:ext cx="30800" cy="8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1083" extrusionOk="0">
                      <a:moveTo>
                        <a:pt x="195" y="0"/>
                      </a:moveTo>
                      <a:cubicBezTo>
                        <a:pt x="145" y="0"/>
                        <a:pt x="96" y="40"/>
                        <a:pt x="117" y="100"/>
                      </a:cubicBezTo>
                      <a:cubicBezTo>
                        <a:pt x="213" y="394"/>
                        <a:pt x="186" y="692"/>
                        <a:pt x="37" y="959"/>
                      </a:cubicBezTo>
                      <a:cubicBezTo>
                        <a:pt x="1" y="1023"/>
                        <a:pt x="57" y="1083"/>
                        <a:pt x="113" y="1083"/>
                      </a:cubicBezTo>
                      <a:cubicBezTo>
                        <a:pt x="138" y="1083"/>
                        <a:pt x="163" y="1071"/>
                        <a:pt x="179" y="1042"/>
                      </a:cubicBezTo>
                      <a:cubicBezTo>
                        <a:pt x="349" y="737"/>
                        <a:pt x="383" y="391"/>
                        <a:pt x="275" y="58"/>
                      </a:cubicBezTo>
                      <a:cubicBezTo>
                        <a:pt x="262" y="18"/>
                        <a:pt x="228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8"/>
                <p:cNvSpPr/>
                <p:nvPr/>
              </p:nvSpPr>
              <p:spPr>
                <a:xfrm>
                  <a:off x="6553072" y="3769846"/>
                  <a:ext cx="66103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6" extrusionOk="0">
                      <a:moveTo>
                        <a:pt x="135" y="1"/>
                      </a:moveTo>
                      <a:cubicBezTo>
                        <a:pt x="1" y="1"/>
                        <a:pt x="1" y="135"/>
                        <a:pt x="135" y="135"/>
                      </a:cubicBezTo>
                      <a:lnTo>
                        <a:pt x="683" y="135"/>
                      </a:lnTo>
                      <a:cubicBezTo>
                        <a:pt x="821" y="135"/>
                        <a:pt x="82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8"/>
                <p:cNvSpPr/>
                <p:nvPr/>
              </p:nvSpPr>
              <p:spPr>
                <a:xfrm>
                  <a:off x="6619095" y="3576684"/>
                  <a:ext cx="10937" cy="9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173" extrusionOk="0">
                      <a:moveTo>
                        <a:pt x="68" y="1"/>
                      </a:moveTo>
                      <a:cubicBezTo>
                        <a:pt x="34" y="1"/>
                        <a:pt x="0" y="27"/>
                        <a:pt x="0" y="81"/>
                      </a:cubicBezTo>
                      <a:lnTo>
                        <a:pt x="0" y="1172"/>
                      </a:lnTo>
                      <a:lnTo>
                        <a:pt x="136" y="1172"/>
                      </a:lnTo>
                      <a:lnTo>
                        <a:pt x="136" y="81"/>
                      </a:lnTo>
                      <a:cubicBezTo>
                        <a:pt x="136" y="27"/>
                        <a:pt x="102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8"/>
                <p:cNvSpPr/>
                <p:nvPr/>
              </p:nvSpPr>
              <p:spPr>
                <a:xfrm>
                  <a:off x="6371006" y="3570572"/>
                  <a:ext cx="55890" cy="7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969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7" y="122"/>
                      </a:cubicBezTo>
                      <a:cubicBezTo>
                        <a:pt x="186" y="396"/>
                        <a:pt x="345" y="666"/>
                        <a:pt x="512" y="930"/>
                      </a:cubicBezTo>
                      <a:cubicBezTo>
                        <a:pt x="529" y="957"/>
                        <a:pt x="555" y="968"/>
                        <a:pt x="580" y="968"/>
                      </a:cubicBezTo>
                      <a:cubicBezTo>
                        <a:pt x="638" y="968"/>
                        <a:pt x="694" y="909"/>
                        <a:pt x="653" y="846"/>
                      </a:cubicBezTo>
                      <a:cubicBezTo>
                        <a:pt x="487" y="583"/>
                        <a:pt x="328" y="317"/>
                        <a:pt x="175" y="39"/>
                      </a:cubicBezTo>
                      <a:cubicBezTo>
                        <a:pt x="160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8"/>
                <p:cNvSpPr/>
                <p:nvPr/>
              </p:nvSpPr>
              <p:spPr>
                <a:xfrm>
                  <a:off x="6809123" y="3562450"/>
                  <a:ext cx="46964" cy="6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748" extrusionOk="0">
                      <a:moveTo>
                        <a:pt x="469" y="1"/>
                      </a:moveTo>
                      <a:cubicBezTo>
                        <a:pt x="444" y="1"/>
                        <a:pt x="419" y="12"/>
                        <a:pt x="402" y="39"/>
                      </a:cubicBezTo>
                      <a:cubicBezTo>
                        <a:pt x="282" y="234"/>
                        <a:pt x="160" y="431"/>
                        <a:pt x="39" y="626"/>
                      </a:cubicBezTo>
                      <a:cubicBezTo>
                        <a:pt x="0" y="688"/>
                        <a:pt x="57" y="747"/>
                        <a:pt x="114" y="747"/>
                      </a:cubicBezTo>
                      <a:cubicBezTo>
                        <a:pt x="139" y="747"/>
                        <a:pt x="164" y="736"/>
                        <a:pt x="181" y="709"/>
                      </a:cubicBezTo>
                      <a:cubicBezTo>
                        <a:pt x="302" y="514"/>
                        <a:pt x="423" y="317"/>
                        <a:pt x="544" y="123"/>
                      </a:cubicBezTo>
                      <a:cubicBezTo>
                        <a:pt x="583" y="60"/>
                        <a:pt x="526" y="1"/>
                        <a:pt x="4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8"/>
                <p:cNvSpPr/>
                <p:nvPr/>
              </p:nvSpPr>
              <p:spPr>
                <a:xfrm>
                  <a:off x="7014992" y="3836592"/>
                  <a:ext cx="72376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95" extrusionOk="0">
                      <a:moveTo>
                        <a:pt x="794" y="1"/>
                      </a:moveTo>
                      <a:cubicBezTo>
                        <a:pt x="786" y="1"/>
                        <a:pt x="777" y="2"/>
                        <a:pt x="767" y="6"/>
                      </a:cubicBezTo>
                      <a:cubicBezTo>
                        <a:pt x="541" y="81"/>
                        <a:pt x="316" y="154"/>
                        <a:pt x="92" y="231"/>
                      </a:cubicBezTo>
                      <a:cubicBezTo>
                        <a:pt x="1" y="262"/>
                        <a:pt x="28" y="395"/>
                        <a:pt x="109" y="395"/>
                      </a:cubicBezTo>
                      <a:cubicBezTo>
                        <a:pt x="117" y="395"/>
                        <a:pt x="127" y="393"/>
                        <a:pt x="136" y="390"/>
                      </a:cubicBezTo>
                      <a:cubicBezTo>
                        <a:pt x="362" y="314"/>
                        <a:pt x="586" y="238"/>
                        <a:pt x="812" y="164"/>
                      </a:cubicBezTo>
                      <a:cubicBezTo>
                        <a:pt x="900" y="134"/>
                        <a:pt x="874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3" name="Google Shape;283;p28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284" name="Google Shape;284;p28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8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8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138950" y="3482175"/>
              <a:ext cx="841076" cy="618675"/>
              <a:chOff x="1138950" y="3482175"/>
              <a:chExt cx="841076" cy="6186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138950" y="3530630"/>
                <a:ext cx="91322" cy="16763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21" extrusionOk="0">
                    <a:moveTo>
                      <a:pt x="554" y="1"/>
                    </a:moveTo>
                    <a:cubicBezTo>
                      <a:pt x="468" y="18"/>
                      <a:pt x="395" y="63"/>
                      <a:pt x="333" y="132"/>
                    </a:cubicBezTo>
                    <a:cubicBezTo>
                      <a:pt x="250" y="222"/>
                      <a:pt x="215" y="309"/>
                      <a:pt x="204" y="433"/>
                    </a:cubicBezTo>
                    <a:cubicBezTo>
                      <a:pt x="177" y="729"/>
                      <a:pt x="253" y="867"/>
                      <a:pt x="578" y="1144"/>
                    </a:cubicBezTo>
                    <a:cubicBezTo>
                      <a:pt x="818" y="1352"/>
                      <a:pt x="925" y="1473"/>
                      <a:pt x="984" y="1615"/>
                    </a:cubicBezTo>
                    <a:cubicBezTo>
                      <a:pt x="1056" y="1789"/>
                      <a:pt x="1011" y="1914"/>
                      <a:pt x="845" y="2000"/>
                    </a:cubicBezTo>
                    <a:cubicBezTo>
                      <a:pt x="774" y="2039"/>
                      <a:pt x="698" y="2058"/>
                      <a:pt x="623" y="2058"/>
                    </a:cubicBezTo>
                    <a:cubicBezTo>
                      <a:pt x="494" y="2058"/>
                      <a:pt x="367" y="2002"/>
                      <a:pt x="271" y="1899"/>
                    </a:cubicBezTo>
                    <a:cubicBezTo>
                      <a:pt x="201" y="1820"/>
                      <a:pt x="162" y="1733"/>
                      <a:pt x="138" y="1612"/>
                    </a:cubicBezTo>
                    <a:cubicBezTo>
                      <a:pt x="128" y="1519"/>
                      <a:pt x="104" y="1473"/>
                      <a:pt x="73" y="1463"/>
                    </a:cubicBezTo>
                    <a:cubicBezTo>
                      <a:pt x="69" y="1462"/>
                      <a:pt x="65" y="1462"/>
                      <a:pt x="62" y="1462"/>
                    </a:cubicBezTo>
                    <a:cubicBezTo>
                      <a:pt x="21" y="1462"/>
                      <a:pt x="0" y="1521"/>
                      <a:pt x="0" y="1636"/>
                    </a:cubicBezTo>
                    <a:cubicBezTo>
                      <a:pt x="0" y="1924"/>
                      <a:pt x="167" y="2135"/>
                      <a:pt x="454" y="2205"/>
                    </a:cubicBezTo>
                    <a:cubicBezTo>
                      <a:pt x="494" y="2215"/>
                      <a:pt x="550" y="2221"/>
                      <a:pt x="608" y="2221"/>
                    </a:cubicBezTo>
                    <a:cubicBezTo>
                      <a:pt x="679" y="2221"/>
                      <a:pt x="752" y="2213"/>
                      <a:pt x="804" y="2197"/>
                    </a:cubicBezTo>
                    <a:cubicBezTo>
                      <a:pt x="1008" y="2142"/>
                      <a:pt x="1136" y="2017"/>
                      <a:pt x="1185" y="1830"/>
                    </a:cubicBezTo>
                    <a:cubicBezTo>
                      <a:pt x="1209" y="1722"/>
                      <a:pt x="1195" y="1608"/>
                      <a:pt x="1130" y="1473"/>
                    </a:cubicBezTo>
                    <a:cubicBezTo>
                      <a:pt x="1081" y="1376"/>
                      <a:pt x="922" y="1196"/>
                      <a:pt x="738" y="1047"/>
                    </a:cubicBezTo>
                    <a:cubicBezTo>
                      <a:pt x="402" y="770"/>
                      <a:pt x="312" y="590"/>
                      <a:pt x="405" y="361"/>
                    </a:cubicBezTo>
                    <a:cubicBezTo>
                      <a:pt x="433" y="285"/>
                      <a:pt x="506" y="205"/>
                      <a:pt x="562" y="181"/>
                    </a:cubicBezTo>
                    <a:cubicBezTo>
                      <a:pt x="587" y="168"/>
                      <a:pt x="619" y="162"/>
                      <a:pt x="651" y="162"/>
                    </a:cubicBezTo>
                    <a:cubicBezTo>
                      <a:pt x="692" y="162"/>
                      <a:pt x="735" y="172"/>
                      <a:pt x="770" y="191"/>
                    </a:cubicBezTo>
                    <a:cubicBezTo>
                      <a:pt x="842" y="225"/>
                      <a:pt x="911" y="295"/>
                      <a:pt x="922" y="340"/>
                    </a:cubicBezTo>
                    <a:cubicBezTo>
                      <a:pt x="931" y="383"/>
                      <a:pt x="964" y="424"/>
                      <a:pt x="998" y="424"/>
                    </a:cubicBezTo>
                    <a:cubicBezTo>
                      <a:pt x="999" y="424"/>
                      <a:pt x="1000" y="424"/>
                      <a:pt x="1002" y="423"/>
                    </a:cubicBezTo>
                    <a:cubicBezTo>
                      <a:pt x="1081" y="409"/>
                      <a:pt x="1053" y="230"/>
                      <a:pt x="952" y="129"/>
                    </a:cubicBezTo>
                    <a:cubicBezTo>
                      <a:pt x="873" y="56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49292" y="3530630"/>
                <a:ext cx="103322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198" extrusionOk="0">
                    <a:moveTo>
                      <a:pt x="846" y="1"/>
                    </a:moveTo>
                    <a:cubicBezTo>
                      <a:pt x="149" y="1"/>
                      <a:pt x="14" y="8"/>
                      <a:pt x="10" y="80"/>
                    </a:cubicBezTo>
                    <a:cubicBezTo>
                      <a:pt x="0" y="150"/>
                      <a:pt x="63" y="167"/>
                      <a:pt x="319" y="174"/>
                    </a:cubicBezTo>
                    <a:lnTo>
                      <a:pt x="558" y="184"/>
                    </a:lnTo>
                    <a:lnTo>
                      <a:pt x="568" y="569"/>
                    </a:lnTo>
                    <a:cubicBezTo>
                      <a:pt x="571" y="783"/>
                      <a:pt x="582" y="1040"/>
                      <a:pt x="589" y="1151"/>
                    </a:cubicBezTo>
                    <a:cubicBezTo>
                      <a:pt x="592" y="1262"/>
                      <a:pt x="592" y="1529"/>
                      <a:pt x="592" y="1743"/>
                    </a:cubicBezTo>
                    <a:lnTo>
                      <a:pt x="592" y="2159"/>
                    </a:lnTo>
                    <a:cubicBezTo>
                      <a:pt x="592" y="2166"/>
                      <a:pt x="603" y="2180"/>
                      <a:pt x="617" y="2187"/>
                    </a:cubicBezTo>
                    <a:cubicBezTo>
                      <a:pt x="633" y="2194"/>
                      <a:pt x="650" y="2198"/>
                      <a:pt x="668" y="2198"/>
                    </a:cubicBezTo>
                    <a:cubicBezTo>
                      <a:pt x="692" y="2198"/>
                      <a:pt x="716" y="2191"/>
                      <a:pt x="728" y="2176"/>
                    </a:cubicBezTo>
                    <a:cubicBezTo>
                      <a:pt x="745" y="2156"/>
                      <a:pt x="745" y="2131"/>
                      <a:pt x="745" y="1733"/>
                    </a:cubicBezTo>
                    <a:cubicBezTo>
                      <a:pt x="745" y="1504"/>
                      <a:pt x="745" y="1065"/>
                      <a:pt x="738" y="759"/>
                    </a:cubicBezTo>
                    <a:cubicBezTo>
                      <a:pt x="731" y="409"/>
                      <a:pt x="734" y="198"/>
                      <a:pt x="742" y="198"/>
                    </a:cubicBezTo>
                    <a:cubicBezTo>
                      <a:pt x="745" y="195"/>
                      <a:pt x="870" y="188"/>
                      <a:pt x="1019" y="184"/>
                    </a:cubicBezTo>
                    <a:cubicBezTo>
                      <a:pt x="1317" y="174"/>
                      <a:pt x="1351" y="167"/>
                      <a:pt x="1351" y="84"/>
                    </a:cubicBezTo>
                    <a:cubicBezTo>
                      <a:pt x="1351" y="1"/>
                      <a:pt x="136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1371635" y="3527158"/>
                <a:ext cx="81435" cy="16914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241" extrusionOk="0">
                    <a:moveTo>
                      <a:pt x="1032" y="0"/>
                    </a:moveTo>
                    <a:cubicBezTo>
                      <a:pt x="1029" y="0"/>
                      <a:pt x="1026" y="1"/>
                      <a:pt x="1023" y="1"/>
                    </a:cubicBezTo>
                    <a:cubicBezTo>
                      <a:pt x="1002" y="1"/>
                      <a:pt x="978" y="9"/>
                      <a:pt x="967" y="22"/>
                    </a:cubicBezTo>
                    <a:cubicBezTo>
                      <a:pt x="940" y="47"/>
                      <a:pt x="933" y="133"/>
                      <a:pt x="933" y="375"/>
                    </a:cubicBezTo>
                    <a:cubicBezTo>
                      <a:pt x="933" y="903"/>
                      <a:pt x="884" y="1682"/>
                      <a:pt x="850" y="1827"/>
                    </a:cubicBezTo>
                    <a:cubicBezTo>
                      <a:pt x="829" y="1910"/>
                      <a:pt x="773" y="1987"/>
                      <a:pt x="708" y="2025"/>
                    </a:cubicBezTo>
                    <a:cubicBezTo>
                      <a:pt x="669" y="2043"/>
                      <a:pt x="649" y="2046"/>
                      <a:pt x="545" y="2046"/>
                    </a:cubicBezTo>
                    <a:cubicBezTo>
                      <a:pt x="458" y="2046"/>
                      <a:pt x="420" y="2043"/>
                      <a:pt x="382" y="2032"/>
                    </a:cubicBezTo>
                    <a:cubicBezTo>
                      <a:pt x="323" y="2001"/>
                      <a:pt x="260" y="1928"/>
                      <a:pt x="233" y="1848"/>
                    </a:cubicBezTo>
                    <a:cubicBezTo>
                      <a:pt x="194" y="1720"/>
                      <a:pt x="160" y="1159"/>
                      <a:pt x="146" y="428"/>
                    </a:cubicBezTo>
                    <a:cubicBezTo>
                      <a:pt x="143" y="247"/>
                      <a:pt x="140" y="84"/>
                      <a:pt x="135" y="60"/>
                    </a:cubicBezTo>
                    <a:cubicBezTo>
                      <a:pt x="126" y="19"/>
                      <a:pt x="99" y="1"/>
                      <a:pt x="59" y="1"/>
                    </a:cubicBezTo>
                    <a:cubicBezTo>
                      <a:pt x="56" y="1"/>
                      <a:pt x="53" y="1"/>
                      <a:pt x="49" y="1"/>
                    </a:cubicBezTo>
                    <a:cubicBezTo>
                      <a:pt x="15" y="5"/>
                      <a:pt x="15" y="9"/>
                      <a:pt x="7" y="50"/>
                    </a:cubicBezTo>
                    <a:cubicBezTo>
                      <a:pt x="1" y="130"/>
                      <a:pt x="1" y="1069"/>
                      <a:pt x="7" y="1363"/>
                    </a:cubicBezTo>
                    <a:cubicBezTo>
                      <a:pt x="25" y="1797"/>
                      <a:pt x="49" y="1952"/>
                      <a:pt x="119" y="2046"/>
                    </a:cubicBezTo>
                    <a:cubicBezTo>
                      <a:pt x="181" y="2133"/>
                      <a:pt x="288" y="2202"/>
                      <a:pt x="426" y="2233"/>
                    </a:cubicBezTo>
                    <a:cubicBezTo>
                      <a:pt x="457" y="2238"/>
                      <a:pt x="496" y="2241"/>
                      <a:pt x="537" y="2241"/>
                    </a:cubicBezTo>
                    <a:cubicBezTo>
                      <a:pt x="604" y="2241"/>
                      <a:pt x="676" y="2234"/>
                      <a:pt x="725" y="2219"/>
                    </a:cubicBezTo>
                    <a:cubicBezTo>
                      <a:pt x="805" y="2195"/>
                      <a:pt x="877" y="2142"/>
                      <a:pt x="936" y="2084"/>
                    </a:cubicBezTo>
                    <a:cubicBezTo>
                      <a:pt x="1034" y="1963"/>
                      <a:pt x="1058" y="1797"/>
                      <a:pt x="1071" y="1072"/>
                    </a:cubicBezTo>
                    <a:cubicBezTo>
                      <a:pt x="1078" y="660"/>
                      <a:pt x="1075" y="50"/>
                      <a:pt x="1064" y="19"/>
                    </a:cubicBezTo>
                    <a:cubicBezTo>
                      <a:pt x="1061" y="8"/>
                      <a:pt x="1049" y="0"/>
                      <a:pt x="1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1489299" y="3534781"/>
                <a:ext cx="89058" cy="164692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182" extrusionOk="0">
                    <a:moveTo>
                      <a:pt x="171" y="261"/>
                    </a:moveTo>
                    <a:lnTo>
                      <a:pt x="202" y="279"/>
                    </a:lnTo>
                    <a:cubicBezTo>
                      <a:pt x="330" y="351"/>
                      <a:pt x="618" y="718"/>
                      <a:pt x="780" y="978"/>
                    </a:cubicBezTo>
                    <a:cubicBezTo>
                      <a:pt x="853" y="1093"/>
                      <a:pt x="933" y="1276"/>
                      <a:pt x="951" y="1360"/>
                    </a:cubicBezTo>
                    <a:cubicBezTo>
                      <a:pt x="957" y="1394"/>
                      <a:pt x="961" y="1453"/>
                      <a:pt x="954" y="1505"/>
                    </a:cubicBezTo>
                    <a:cubicBezTo>
                      <a:pt x="951" y="1612"/>
                      <a:pt x="922" y="1702"/>
                      <a:pt x="850" y="1785"/>
                    </a:cubicBezTo>
                    <a:cubicBezTo>
                      <a:pt x="753" y="1907"/>
                      <a:pt x="628" y="1969"/>
                      <a:pt x="410" y="2007"/>
                    </a:cubicBezTo>
                    <a:cubicBezTo>
                      <a:pt x="330" y="2021"/>
                      <a:pt x="254" y="2035"/>
                      <a:pt x="240" y="2038"/>
                    </a:cubicBezTo>
                    <a:cubicBezTo>
                      <a:pt x="236" y="2039"/>
                      <a:pt x="233" y="2039"/>
                      <a:pt x="229" y="2039"/>
                    </a:cubicBezTo>
                    <a:cubicBezTo>
                      <a:pt x="218" y="2039"/>
                      <a:pt x="208" y="2036"/>
                      <a:pt x="205" y="2028"/>
                    </a:cubicBezTo>
                    <a:cubicBezTo>
                      <a:pt x="195" y="2021"/>
                      <a:pt x="195" y="1928"/>
                      <a:pt x="195" y="1758"/>
                    </a:cubicBezTo>
                    <a:cubicBezTo>
                      <a:pt x="195" y="1609"/>
                      <a:pt x="188" y="1373"/>
                      <a:pt x="185" y="1227"/>
                    </a:cubicBezTo>
                    <a:cubicBezTo>
                      <a:pt x="181" y="1079"/>
                      <a:pt x="171" y="802"/>
                      <a:pt x="171" y="607"/>
                    </a:cubicBezTo>
                    <a:lnTo>
                      <a:pt x="171" y="261"/>
                    </a:lnTo>
                    <a:close/>
                    <a:moveTo>
                      <a:pt x="87" y="1"/>
                    </a:moveTo>
                    <a:cubicBezTo>
                      <a:pt x="49" y="4"/>
                      <a:pt x="18" y="25"/>
                      <a:pt x="4" y="60"/>
                    </a:cubicBezTo>
                    <a:cubicBezTo>
                      <a:pt x="1" y="98"/>
                      <a:pt x="8" y="1813"/>
                      <a:pt x="11" y="1993"/>
                    </a:cubicBezTo>
                    <a:cubicBezTo>
                      <a:pt x="15" y="2115"/>
                      <a:pt x="39" y="2142"/>
                      <a:pt x="132" y="2170"/>
                    </a:cubicBezTo>
                    <a:cubicBezTo>
                      <a:pt x="158" y="2178"/>
                      <a:pt x="204" y="2182"/>
                      <a:pt x="267" y="2182"/>
                    </a:cubicBezTo>
                    <a:cubicBezTo>
                      <a:pt x="289" y="2182"/>
                      <a:pt x="312" y="2181"/>
                      <a:pt x="337" y="2180"/>
                    </a:cubicBezTo>
                    <a:cubicBezTo>
                      <a:pt x="465" y="2177"/>
                      <a:pt x="503" y="2170"/>
                      <a:pt x="583" y="2145"/>
                    </a:cubicBezTo>
                    <a:cubicBezTo>
                      <a:pt x="940" y="2035"/>
                      <a:pt x="1179" y="1747"/>
                      <a:pt x="1148" y="1446"/>
                    </a:cubicBezTo>
                    <a:cubicBezTo>
                      <a:pt x="1127" y="1238"/>
                      <a:pt x="985" y="895"/>
                      <a:pt x="801" y="649"/>
                    </a:cubicBezTo>
                    <a:cubicBezTo>
                      <a:pt x="666" y="469"/>
                      <a:pt x="289" y="87"/>
                      <a:pt x="177" y="29"/>
                    </a:cubicBezTo>
                    <a:cubicBezTo>
                      <a:pt x="150" y="12"/>
                      <a:pt x="119" y="4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1594962" y="3528064"/>
                <a:ext cx="111246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237" extrusionOk="0">
                    <a:moveTo>
                      <a:pt x="98" y="0"/>
                    </a:moveTo>
                    <a:cubicBezTo>
                      <a:pt x="87" y="0"/>
                      <a:pt x="74" y="10"/>
                      <a:pt x="53" y="24"/>
                    </a:cubicBezTo>
                    <a:cubicBezTo>
                      <a:pt x="0" y="77"/>
                      <a:pt x="21" y="128"/>
                      <a:pt x="139" y="280"/>
                    </a:cubicBezTo>
                    <a:cubicBezTo>
                      <a:pt x="267" y="437"/>
                      <a:pt x="486" y="779"/>
                      <a:pt x="573" y="956"/>
                    </a:cubicBezTo>
                    <a:cubicBezTo>
                      <a:pt x="597" y="998"/>
                      <a:pt x="621" y="1067"/>
                      <a:pt x="627" y="1102"/>
                    </a:cubicBezTo>
                    <a:cubicBezTo>
                      <a:pt x="632" y="1143"/>
                      <a:pt x="635" y="1348"/>
                      <a:pt x="635" y="1577"/>
                    </a:cubicBezTo>
                    <a:cubicBezTo>
                      <a:pt x="635" y="1948"/>
                      <a:pt x="645" y="2200"/>
                      <a:pt x="662" y="2221"/>
                    </a:cubicBezTo>
                    <a:cubicBezTo>
                      <a:pt x="668" y="2232"/>
                      <a:pt x="679" y="2236"/>
                      <a:pt x="693" y="2236"/>
                    </a:cubicBezTo>
                    <a:cubicBezTo>
                      <a:pt x="732" y="2236"/>
                      <a:pt x="792" y="2196"/>
                      <a:pt x="808" y="2155"/>
                    </a:cubicBezTo>
                    <a:cubicBezTo>
                      <a:pt x="811" y="2138"/>
                      <a:pt x="822" y="1933"/>
                      <a:pt x="822" y="1698"/>
                    </a:cubicBezTo>
                    <a:cubicBezTo>
                      <a:pt x="825" y="1158"/>
                      <a:pt x="835" y="1060"/>
                      <a:pt x="884" y="970"/>
                    </a:cubicBezTo>
                    <a:cubicBezTo>
                      <a:pt x="968" y="800"/>
                      <a:pt x="1193" y="457"/>
                      <a:pt x="1331" y="291"/>
                    </a:cubicBezTo>
                    <a:cubicBezTo>
                      <a:pt x="1456" y="135"/>
                      <a:pt x="1473" y="87"/>
                      <a:pt x="1425" y="24"/>
                    </a:cubicBezTo>
                    <a:cubicBezTo>
                      <a:pt x="1411" y="8"/>
                      <a:pt x="1396" y="1"/>
                      <a:pt x="1379" y="1"/>
                    </a:cubicBezTo>
                    <a:cubicBezTo>
                      <a:pt x="1359" y="1"/>
                      <a:pt x="1337" y="12"/>
                      <a:pt x="1310" y="35"/>
                    </a:cubicBezTo>
                    <a:cubicBezTo>
                      <a:pt x="1262" y="80"/>
                      <a:pt x="1144" y="232"/>
                      <a:pt x="1043" y="381"/>
                    </a:cubicBezTo>
                    <a:cubicBezTo>
                      <a:pt x="867" y="644"/>
                      <a:pt x="770" y="787"/>
                      <a:pt x="752" y="807"/>
                    </a:cubicBezTo>
                    <a:cubicBezTo>
                      <a:pt x="741" y="817"/>
                      <a:pt x="736" y="821"/>
                      <a:pt x="731" y="821"/>
                    </a:cubicBezTo>
                    <a:cubicBezTo>
                      <a:pt x="726" y="821"/>
                      <a:pt x="720" y="817"/>
                      <a:pt x="711" y="811"/>
                    </a:cubicBezTo>
                    <a:cubicBezTo>
                      <a:pt x="697" y="797"/>
                      <a:pt x="676" y="763"/>
                      <a:pt x="659" y="738"/>
                    </a:cubicBezTo>
                    <a:cubicBezTo>
                      <a:pt x="635" y="693"/>
                      <a:pt x="448" y="409"/>
                      <a:pt x="354" y="267"/>
                    </a:cubicBezTo>
                    <a:cubicBezTo>
                      <a:pt x="288" y="166"/>
                      <a:pt x="181" y="38"/>
                      <a:pt x="149" y="24"/>
                    </a:cubicBezTo>
                    <a:cubicBezTo>
                      <a:pt x="128" y="10"/>
                      <a:pt x="112" y="3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1140535" y="3780680"/>
                <a:ext cx="123398" cy="2323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078" extrusionOk="0">
                    <a:moveTo>
                      <a:pt x="1372" y="0"/>
                    </a:moveTo>
                    <a:cubicBezTo>
                      <a:pt x="1365" y="0"/>
                      <a:pt x="1355" y="3"/>
                      <a:pt x="1337" y="10"/>
                    </a:cubicBezTo>
                    <a:cubicBezTo>
                      <a:pt x="1254" y="45"/>
                      <a:pt x="1264" y="38"/>
                      <a:pt x="1268" y="683"/>
                    </a:cubicBezTo>
                    <a:lnTo>
                      <a:pt x="1272" y="1268"/>
                    </a:lnTo>
                    <a:lnTo>
                      <a:pt x="1123" y="1278"/>
                    </a:lnTo>
                    <a:cubicBezTo>
                      <a:pt x="1040" y="1282"/>
                      <a:pt x="821" y="1286"/>
                      <a:pt x="630" y="1286"/>
                    </a:cubicBezTo>
                    <a:lnTo>
                      <a:pt x="284" y="1286"/>
                    </a:lnTo>
                    <a:lnTo>
                      <a:pt x="280" y="1199"/>
                    </a:lnTo>
                    <a:cubicBezTo>
                      <a:pt x="274" y="1143"/>
                      <a:pt x="270" y="1008"/>
                      <a:pt x="270" y="883"/>
                    </a:cubicBezTo>
                    <a:cubicBezTo>
                      <a:pt x="270" y="766"/>
                      <a:pt x="266" y="541"/>
                      <a:pt x="260" y="388"/>
                    </a:cubicBezTo>
                    <a:cubicBezTo>
                      <a:pt x="253" y="101"/>
                      <a:pt x="229" y="38"/>
                      <a:pt x="180" y="18"/>
                    </a:cubicBezTo>
                    <a:cubicBezTo>
                      <a:pt x="168" y="14"/>
                      <a:pt x="156" y="12"/>
                      <a:pt x="144" y="12"/>
                    </a:cubicBezTo>
                    <a:cubicBezTo>
                      <a:pt x="105" y="12"/>
                      <a:pt x="68" y="33"/>
                      <a:pt x="55" y="62"/>
                    </a:cubicBezTo>
                    <a:cubicBezTo>
                      <a:pt x="0" y="184"/>
                      <a:pt x="0" y="769"/>
                      <a:pt x="13" y="1257"/>
                    </a:cubicBezTo>
                    <a:cubicBezTo>
                      <a:pt x="17" y="1438"/>
                      <a:pt x="38" y="1829"/>
                      <a:pt x="45" y="2124"/>
                    </a:cubicBezTo>
                    <a:cubicBezTo>
                      <a:pt x="69" y="2827"/>
                      <a:pt x="72" y="2997"/>
                      <a:pt x="100" y="3039"/>
                    </a:cubicBezTo>
                    <a:cubicBezTo>
                      <a:pt x="120" y="3056"/>
                      <a:pt x="146" y="3064"/>
                      <a:pt x="175" y="3064"/>
                    </a:cubicBezTo>
                    <a:cubicBezTo>
                      <a:pt x="191" y="3064"/>
                      <a:pt x="208" y="3061"/>
                      <a:pt x="225" y="3056"/>
                    </a:cubicBezTo>
                    <a:cubicBezTo>
                      <a:pt x="229" y="3056"/>
                      <a:pt x="229" y="3056"/>
                      <a:pt x="232" y="3053"/>
                    </a:cubicBezTo>
                    <a:cubicBezTo>
                      <a:pt x="266" y="3042"/>
                      <a:pt x="294" y="3018"/>
                      <a:pt x="308" y="2990"/>
                    </a:cubicBezTo>
                    <a:cubicBezTo>
                      <a:pt x="312" y="2970"/>
                      <a:pt x="312" y="2855"/>
                      <a:pt x="308" y="2658"/>
                    </a:cubicBezTo>
                    <a:cubicBezTo>
                      <a:pt x="287" y="1913"/>
                      <a:pt x="274" y="1511"/>
                      <a:pt x="287" y="1507"/>
                    </a:cubicBezTo>
                    <a:cubicBezTo>
                      <a:pt x="296" y="1501"/>
                      <a:pt x="483" y="1498"/>
                      <a:pt x="694" y="1498"/>
                    </a:cubicBezTo>
                    <a:cubicBezTo>
                      <a:pt x="970" y="1498"/>
                      <a:pt x="1286" y="1503"/>
                      <a:pt x="1292" y="1511"/>
                    </a:cubicBezTo>
                    <a:cubicBezTo>
                      <a:pt x="1299" y="1514"/>
                      <a:pt x="1310" y="1839"/>
                      <a:pt x="1310" y="2224"/>
                    </a:cubicBezTo>
                    <a:cubicBezTo>
                      <a:pt x="1310" y="2955"/>
                      <a:pt x="1326" y="3018"/>
                      <a:pt x="1382" y="3056"/>
                    </a:cubicBezTo>
                    <a:cubicBezTo>
                      <a:pt x="1401" y="3072"/>
                      <a:pt x="1427" y="3078"/>
                      <a:pt x="1450" y="3078"/>
                    </a:cubicBezTo>
                    <a:cubicBezTo>
                      <a:pt x="1457" y="3078"/>
                      <a:pt x="1463" y="3078"/>
                      <a:pt x="1469" y="3077"/>
                    </a:cubicBezTo>
                    <a:cubicBezTo>
                      <a:pt x="1472" y="3077"/>
                      <a:pt x="1472" y="3077"/>
                      <a:pt x="1472" y="3070"/>
                    </a:cubicBezTo>
                    <a:cubicBezTo>
                      <a:pt x="1510" y="3063"/>
                      <a:pt x="1542" y="3039"/>
                      <a:pt x="1563" y="2997"/>
                    </a:cubicBezTo>
                    <a:cubicBezTo>
                      <a:pt x="1583" y="2938"/>
                      <a:pt x="1587" y="2738"/>
                      <a:pt x="1566" y="2349"/>
                    </a:cubicBezTo>
                    <a:cubicBezTo>
                      <a:pt x="1555" y="2186"/>
                      <a:pt x="1534" y="1930"/>
                      <a:pt x="1528" y="1781"/>
                    </a:cubicBezTo>
                    <a:lnTo>
                      <a:pt x="1524" y="1497"/>
                    </a:lnTo>
                    <a:lnTo>
                      <a:pt x="1566" y="1473"/>
                    </a:lnTo>
                    <a:cubicBezTo>
                      <a:pt x="1635" y="1438"/>
                      <a:pt x="1628" y="1351"/>
                      <a:pt x="1563" y="1289"/>
                    </a:cubicBezTo>
                    <a:lnTo>
                      <a:pt x="1524" y="1257"/>
                    </a:lnTo>
                    <a:lnTo>
                      <a:pt x="1510" y="984"/>
                    </a:lnTo>
                    <a:cubicBezTo>
                      <a:pt x="1483" y="440"/>
                      <a:pt x="1472" y="160"/>
                      <a:pt x="1459" y="101"/>
                    </a:cubicBezTo>
                    <a:cubicBezTo>
                      <a:pt x="1441" y="38"/>
                      <a:pt x="1410" y="0"/>
                      <a:pt x="1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1295558" y="3789209"/>
                <a:ext cx="142568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3037" extrusionOk="0">
                    <a:moveTo>
                      <a:pt x="1023" y="625"/>
                    </a:moveTo>
                    <a:cubicBezTo>
                      <a:pt x="1026" y="625"/>
                      <a:pt x="1033" y="625"/>
                      <a:pt x="1036" y="632"/>
                    </a:cubicBezTo>
                    <a:cubicBezTo>
                      <a:pt x="1047" y="645"/>
                      <a:pt x="1054" y="670"/>
                      <a:pt x="1054" y="677"/>
                    </a:cubicBezTo>
                    <a:cubicBezTo>
                      <a:pt x="1054" y="691"/>
                      <a:pt x="1241" y="1370"/>
                      <a:pt x="1276" y="1456"/>
                    </a:cubicBezTo>
                    <a:cubicBezTo>
                      <a:pt x="1279" y="1474"/>
                      <a:pt x="1241" y="1474"/>
                      <a:pt x="1119" y="1474"/>
                    </a:cubicBezTo>
                    <a:cubicBezTo>
                      <a:pt x="832" y="1474"/>
                      <a:pt x="763" y="1446"/>
                      <a:pt x="763" y="1370"/>
                    </a:cubicBezTo>
                    <a:cubicBezTo>
                      <a:pt x="763" y="1304"/>
                      <a:pt x="881" y="912"/>
                      <a:pt x="956" y="743"/>
                    </a:cubicBezTo>
                    <a:cubicBezTo>
                      <a:pt x="998" y="653"/>
                      <a:pt x="1009" y="625"/>
                      <a:pt x="1023" y="625"/>
                    </a:cubicBezTo>
                    <a:close/>
                    <a:moveTo>
                      <a:pt x="1047" y="1"/>
                    </a:moveTo>
                    <a:cubicBezTo>
                      <a:pt x="1009" y="1"/>
                      <a:pt x="967" y="18"/>
                      <a:pt x="956" y="43"/>
                    </a:cubicBezTo>
                    <a:cubicBezTo>
                      <a:pt x="953" y="50"/>
                      <a:pt x="926" y="140"/>
                      <a:pt x="898" y="230"/>
                    </a:cubicBezTo>
                    <a:cubicBezTo>
                      <a:pt x="870" y="320"/>
                      <a:pt x="790" y="562"/>
                      <a:pt x="721" y="767"/>
                    </a:cubicBezTo>
                    <a:lnTo>
                      <a:pt x="478" y="1460"/>
                    </a:lnTo>
                    <a:cubicBezTo>
                      <a:pt x="413" y="1643"/>
                      <a:pt x="305" y="1945"/>
                      <a:pt x="225" y="2129"/>
                    </a:cubicBezTo>
                    <a:cubicBezTo>
                      <a:pt x="35" y="2583"/>
                      <a:pt x="8" y="2700"/>
                      <a:pt x="8" y="2863"/>
                    </a:cubicBezTo>
                    <a:cubicBezTo>
                      <a:pt x="0" y="2950"/>
                      <a:pt x="11" y="2995"/>
                      <a:pt x="25" y="3009"/>
                    </a:cubicBezTo>
                    <a:cubicBezTo>
                      <a:pt x="38" y="3028"/>
                      <a:pt x="51" y="3037"/>
                      <a:pt x="66" y="3037"/>
                    </a:cubicBezTo>
                    <a:cubicBezTo>
                      <a:pt x="107" y="3037"/>
                      <a:pt x="156" y="2964"/>
                      <a:pt x="215" y="2836"/>
                    </a:cubicBezTo>
                    <a:cubicBezTo>
                      <a:pt x="243" y="2777"/>
                      <a:pt x="312" y="2579"/>
                      <a:pt x="385" y="2406"/>
                    </a:cubicBezTo>
                    <a:cubicBezTo>
                      <a:pt x="457" y="2230"/>
                      <a:pt x="541" y="2008"/>
                      <a:pt x="579" y="1907"/>
                    </a:cubicBezTo>
                    <a:cubicBezTo>
                      <a:pt x="646" y="1715"/>
                      <a:pt x="672" y="1674"/>
                      <a:pt x="725" y="1674"/>
                    </a:cubicBezTo>
                    <a:cubicBezTo>
                      <a:pt x="729" y="1674"/>
                      <a:pt x="734" y="1674"/>
                      <a:pt x="738" y="1675"/>
                    </a:cubicBezTo>
                    <a:cubicBezTo>
                      <a:pt x="763" y="1682"/>
                      <a:pt x="905" y="1702"/>
                      <a:pt x="1050" y="1723"/>
                    </a:cubicBezTo>
                    <a:cubicBezTo>
                      <a:pt x="1199" y="1741"/>
                      <a:pt x="1327" y="1758"/>
                      <a:pt x="1335" y="1765"/>
                    </a:cubicBezTo>
                    <a:cubicBezTo>
                      <a:pt x="1341" y="1772"/>
                      <a:pt x="1484" y="2288"/>
                      <a:pt x="1577" y="2635"/>
                    </a:cubicBezTo>
                    <a:cubicBezTo>
                      <a:pt x="1650" y="2908"/>
                      <a:pt x="1681" y="2981"/>
                      <a:pt x="1726" y="3012"/>
                    </a:cubicBezTo>
                    <a:cubicBezTo>
                      <a:pt x="1743" y="3024"/>
                      <a:pt x="1753" y="3030"/>
                      <a:pt x="1761" y="3030"/>
                    </a:cubicBezTo>
                    <a:cubicBezTo>
                      <a:pt x="1770" y="3030"/>
                      <a:pt x="1778" y="3024"/>
                      <a:pt x="1792" y="3012"/>
                    </a:cubicBezTo>
                    <a:cubicBezTo>
                      <a:pt x="1809" y="2999"/>
                      <a:pt x="1837" y="2967"/>
                      <a:pt x="1850" y="2936"/>
                    </a:cubicBezTo>
                    <a:cubicBezTo>
                      <a:pt x="1889" y="2853"/>
                      <a:pt x="1854" y="2687"/>
                      <a:pt x="1712" y="2184"/>
                    </a:cubicBezTo>
                    <a:cubicBezTo>
                      <a:pt x="1612" y="1827"/>
                      <a:pt x="1594" y="1699"/>
                      <a:pt x="1608" y="1627"/>
                    </a:cubicBezTo>
                    <a:cubicBezTo>
                      <a:pt x="1622" y="1553"/>
                      <a:pt x="1612" y="1523"/>
                      <a:pt x="1563" y="1484"/>
                    </a:cubicBezTo>
                    <a:cubicBezTo>
                      <a:pt x="1511" y="1456"/>
                      <a:pt x="1480" y="1394"/>
                      <a:pt x="1425" y="1173"/>
                    </a:cubicBezTo>
                    <a:cubicBezTo>
                      <a:pt x="1404" y="1082"/>
                      <a:pt x="1335" y="843"/>
                      <a:pt x="1276" y="656"/>
                    </a:cubicBezTo>
                    <a:cubicBezTo>
                      <a:pt x="1213" y="469"/>
                      <a:pt x="1168" y="268"/>
                      <a:pt x="1161" y="202"/>
                    </a:cubicBezTo>
                    <a:cubicBezTo>
                      <a:pt x="1140" y="74"/>
                      <a:pt x="1123" y="29"/>
                      <a:pt x="1074" y="5"/>
                    </a:cubicBezTo>
                    <a:cubicBezTo>
                      <a:pt x="1064" y="5"/>
                      <a:pt x="1054" y="1"/>
                      <a:pt x="10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1474128" y="3780907"/>
                <a:ext cx="124605" cy="232848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085" extrusionOk="0">
                    <a:moveTo>
                      <a:pt x="642" y="236"/>
                    </a:moveTo>
                    <a:cubicBezTo>
                      <a:pt x="867" y="240"/>
                      <a:pt x="1092" y="344"/>
                      <a:pt x="1168" y="496"/>
                    </a:cubicBezTo>
                    <a:cubicBezTo>
                      <a:pt x="1203" y="555"/>
                      <a:pt x="1203" y="572"/>
                      <a:pt x="1196" y="666"/>
                    </a:cubicBezTo>
                    <a:cubicBezTo>
                      <a:pt x="1176" y="981"/>
                      <a:pt x="923" y="1224"/>
                      <a:pt x="520" y="1313"/>
                    </a:cubicBezTo>
                    <a:cubicBezTo>
                      <a:pt x="455" y="1328"/>
                      <a:pt x="398" y="1335"/>
                      <a:pt x="356" y="1335"/>
                    </a:cubicBezTo>
                    <a:cubicBezTo>
                      <a:pt x="327" y="1335"/>
                      <a:pt x="305" y="1331"/>
                      <a:pt x="292" y="1324"/>
                    </a:cubicBezTo>
                    <a:cubicBezTo>
                      <a:pt x="240" y="1293"/>
                      <a:pt x="237" y="1199"/>
                      <a:pt x="237" y="752"/>
                    </a:cubicBezTo>
                    <a:cubicBezTo>
                      <a:pt x="237" y="510"/>
                      <a:pt x="240" y="316"/>
                      <a:pt x="240" y="312"/>
                    </a:cubicBezTo>
                    <a:cubicBezTo>
                      <a:pt x="258" y="298"/>
                      <a:pt x="479" y="250"/>
                      <a:pt x="569" y="240"/>
                    </a:cubicBezTo>
                    <a:cubicBezTo>
                      <a:pt x="594" y="240"/>
                      <a:pt x="621" y="236"/>
                      <a:pt x="642" y="236"/>
                    </a:cubicBezTo>
                    <a:close/>
                    <a:moveTo>
                      <a:pt x="628" y="0"/>
                    </a:moveTo>
                    <a:cubicBezTo>
                      <a:pt x="569" y="0"/>
                      <a:pt x="122" y="98"/>
                      <a:pt x="95" y="122"/>
                    </a:cubicBezTo>
                    <a:cubicBezTo>
                      <a:pt x="11" y="167"/>
                      <a:pt x="1" y="323"/>
                      <a:pt x="29" y="1452"/>
                    </a:cubicBezTo>
                    <a:cubicBezTo>
                      <a:pt x="67" y="3009"/>
                      <a:pt x="67" y="3068"/>
                      <a:pt x="157" y="3068"/>
                    </a:cubicBezTo>
                    <a:cubicBezTo>
                      <a:pt x="164" y="3068"/>
                      <a:pt x="172" y="3067"/>
                      <a:pt x="181" y="3067"/>
                    </a:cubicBezTo>
                    <a:cubicBezTo>
                      <a:pt x="237" y="3067"/>
                      <a:pt x="278" y="3036"/>
                      <a:pt x="292" y="2973"/>
                    </a:cubicBezTo>
                    <a:cubicBezTo>
                      <a:pt x="306" y="2908"/>
                      <a:pt x="312" y="1792"/>
                      <a:pt x="295" y="1691"/>
                    </a:cubicBezTo>
                    <a:lnTo>
                      <a:pt x="292" y="1619"/>
                    </a:lnTo>
                    <a:lnTo>
                      <a:pt x="496" y="1577"/>
                    </a:lnTo>
                    <a:lnTo>
                      <a:pt x="698" y="1529"/>
                    </a:lnTo>
                    <a:lnTo>
                      <a:pt x="722" y="1563"/>
                    </a:lnTo>
                    <a:cubicBezTo>
                      <a:pt x="736" y="1580"/>
                      <a:pt x="777" y="1681"/>
                      <a:pt x="811" y="1785"/>
                    </a:cubicBezTo>
                    <a:cubicBezTo>
                      <a:pt x="985" y="2260"/>
                      <a:pt x="1283" y="2859"/>
                      <a:pt x="1438" y="3032"/>
                    </a:cubicBezTo>
                    <a:cubicBezTo>
                      <a:pt x="1471" y="3067"/>
                      <a:pt x="1501" y="3085"/>
                      <a:pt x="1529" y="3085"/>
                    </a:cubicBezTo>
                    <a:cubicBezTo>
                      <a:pt x="1549" y="3085"/>
                      <a:pt x="1568" y="3077"/>
                      <a:pt x="1588" y="3060"/>
                    </a:cubicBezTo>
                    <a:cubicBezTo>
                      <a:pt x="1650" y="3005"/>
                      <a:pt x="1650" y="2952"/>
                      <a:pt x="1588" y="2818"/>
                    </a:cubicBezTo>
                    <a:cubicBezTo>
                      <a:pt x="1563" y="2751"/>
                      <a:pt x="1491" y="2610"/>
                      <a:pt x="1435" y="2506"/>
                    </a:cubicBezTo>
                    <a:cubicBezTo>
                      <a:pt x="1196" y="2069"/>
                      <a:pt x="999" y="1608"/>
                      <a:pt x="999" y="1483"/>
                    </a:cubicBezTo>
                    <a:cubicBezTo>
                      <a:pt x="999" y="1411"/>
                      <a:pt x="999" y="1411"/>
                      <a:pt x="1137" y="1254"/>
                    </a:cubicBezTo>
                    <a:cubicBezTo>
                      <a:pt x="1369" y="1005"/>
                      <a:pt x="1467" y="808"/>
                      <a:pt x="1449" y="642"/>
                    </a:cubicBezTo>
                    <a:cubicBezTo>
                      <a:pt x="1432" y="482"/>
                      <a:pt x="1345" y="330"/>
                      <a:pt x="1206" y="229"/>
                    </a:cubicBezTo>
                    <a:cubicBezTo>
                      <a:pt x="1068" y="122"/>
                      <a:pt x="767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1632623" y="3789587"/>
                <a:ext cx="121964" cy="22620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97" extrusionOk="0">
                    <a:moveTo>
                      <a:pt x="232" y="357"/>
                    </a:moveTo>
                    <a:lnTo>
                      <a:pt x="274" y="381"/>
                    </a:lnTo>
                    <a:cubicBezTo>
                      <a:pt x="451" y="482"/>
                      <a:pt x="846" y="984"/>
                      <a:pt x="1071" y="1341"/>
                    </a:cubicBezTo>
                    <a:cubicBezTo>
                      <a:pt x="1172" y="1504"/>
                      <a:pt x="1283" y="1753"/>
                      <a:pt x="1303" y="1867"/>
                    </a:cubicBezTo>
                    <a:cubicBezTo>
                      <a:pt x="1313" y="1913"/>
                      <a:pt x="1318" y="1996"/>
                      <a:pt x="1307" y="2068"/>
                    </a:cubicBezTo>
                    <a:cubicBezTo>
                      <a:pt x="1303" y="2217"/>
                      <a:pt x="1262" y="2338"/>
                      <a:pt x="1168" y="2453"/>
                    </a:cubicBezTo>
                    <a:cubicBezTo>
                      <a:pt x="1030" y="2620"/>
                      <a:pt x="860" y="2706"/>
                      <a:pt x="558" y="2758"/>
                    </a:cubicBezTo>
                    <a:cubicBezTo>
                      <a:pt x="451" y="2775"/>
                      <a:pt x="347" y="2796"/>
                      <a:pt x="323" y="2802"/>
                    </a:cubicBezTo>
                    <a:cubicBezTo>
                      <a:pt x="319" y="2804"/>
                      <a:pt x="314" y="2804"/>
                      <a:pt x="310" y="2804"/>
                    </a:cubicBezTo>
                    <a:cubicBezTo>
                      <a:pt x="296" y="2804"/>
                      <a:pt x="283" y="2799"/>
                      <a:pt x="278" y="2789"/>
                    </a:cubicBezTo>
                    <a:cubicBezTo>
                      <a:pt x="264" y="2778"/>
                      <a:pt x="264" y="2647"/>
                      <a:pt x="264" y="2415"/>
                    </a:cubicBezTo>
                    <a:cubicBezTo>
                      <a:pt x="264" y="2210"/>
                      <a:pt x="257" y="1888"/>
                      <a:pt x="250" y="1684"/>
                    </a:cubicBezTo>
                    <a:cubicBezTo>
                      <a:pt x="246" y="1483"/>
                      <a:pt x="232" y="1098"/>
                      <a:pt x="232" y="835"/>
                    </a:cubicBezTo>
                    <a:lnTo>
                      <a:pt x="232" y="357"/>
                    </a:lnTo>
                    <a:close/>
                    <a:moveTo>
                      <a:pt x="118" y="0"/>
                    </a:moveTo>
                    <a:cubicBezTo>
                      <a:pt x="63" y="7"/>
                      <a:pt x="21" y="34"/>
                      <a:pt x="4" y="83"/>
                    </a:cubicBezTo>
                    <a:cubicBezTo>
                      <a:pt x="0" y="135"/>
                      <a:pt x="8" y="2491"/>
                      <a:pt x="14" y="2737"/>
                    </a:cubicBezTo>
                    <a:cubicBezTo>
                      <a:pt x="18" y="2906"/>
                      <a:pt x="49" y="2945"/>
                      <a:pt x="177" y="2980"/>
                    </a:cubicBezTo>
                    <a:cubicBezTo>
                      <a:pt x="215" y="2990"/>
                      <a:pt x="274" y="2996"/>
                      <a:pt x="359" y="2996"/>
                    </a:cubicBezTo>
                    <a:cubicBezTo>
                      <a:pt x="390" y="2996"/>
                      <a:pt x="424" y="2996"/>
                      <a:pt x="461" y="2994"/>
                    </a:cubicBezTo>
                    <a:cubicBezTo>
                      <a:pt x="635" y="2990"/>
                      <a:pt x="690" y="2980"/>
                      <a:pt x="798" y="2948"/>
                    </a:cubicBezTo>
                    <a:cubicBezTo>
                      <a:pt x="1289" y="2796"/>
                      <a:pt x="1615" y="2401"/>
                      <a:pt x="1574" y="1988"/>
                    </a:cubicBezTo>
                    <a:cubicBezTo>
                      <a:pt x="1546" y="1697"/>
                      <a:pt x="1348" y="1227"/>
                      <a:pt x="1099" y="894"/>
                    </a:cubicBezTo>
                    <a:cubicBezTo>
                      <a:pt x="912" y="648"/>
                      <a:pt x="392" y="121"/>
                      <a:pt x="243" y="38"/>
                    </a:cubicBezTo>
                    <a:cubicBezTo>
                      <a:pt x="202" y="13"/>
                      <a:pt x="160" y="7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1833458" y="3482175"/>
                <a:ext cx="146568" cy="51302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6797" extrusionOk="0">
                    <a:moveTo>
                      <a:pt x="1490" y="228"/>
                    </a:moveTo>
                    <a:cubicBezTo>
                      <a:pt x="1766" y="228"/>
                      <a:pt x="1720" y="1059"/>
                      <a:pt x="1684" y="1318"/>
                    </a:cubicBezTo>
                    <a:cubicBezTo>
                      <a:pt x="1612" y="1855"/>
                      <a:pt x="1383" y="2343"/>
                      <a:pt x="1238" y="2860"/>
                    </a:cubicBezTo>
                    <a:cubicBezTo>
                      <a:pt x="1095" y="3355"/>
                      <a:pt x="1019" y="3865"/>
                      <a:pt x="943" y="4374"/>
                    </a:cubicBezTo>
                    <a:cubicBezTo>
                      <a:pt x="867" y="4880"/>
                      <a:pt x="790" y="5393"/>
                      <a:pt x="627" y="5882"/>
                    </a:cubicBezTo>
                    <a:cubicBezTo>
                      <a:pt x="586" y="6010"/>
                      <a:pt x="528" y="6298"/>
                      <a:pt x="419" y="6401"/>
                    </a:cubicBezTo>
                    <a:cubicBezTo>
                      <a:pt x="364" y="6458"/>
                      <a:pt x="319" y="6482"/>
                      <a:pt x="283" y="6482"/>
                    </a:cubicBezTo>
                    <a:cubicBezTo>
                      <a:pt x="201" y="6482"/>
                      <a:pt x="169" y="6353"/>
                      <a:pt x="187" y="6180"/>
                    </a:cubicBezTo>
                    <a:lnTo>
                      <a:pt x="187" y="6180"/>
                    </a:lnTo>
                    <a:cubicBezTo>
                      <a:pt x="187" y="6178"/>
                      <a:pt x="187" y="6175"/>
                      <a:pt x="187" y="6173"/>
                    </a:cubicBezTo>
                    <a:lnTo>
                      <a:pt x="187" y="6173"/>
                    </a:lnTo>
                    <a:cubicBezTo>
                      <a:pt x="187" y="6173"/>
                      <a:pt x="187" y="6173"/>
                      <a:pt x="187" y="6173"/>
                    </a:cubicBezTo>
                    <a:cubicBezTo>
                      <a:pt x="188" y="6169"/>
                      <a:pt x="188" y="6166"/>
                      <a:pt x="188" y="6163"/>
                    </a:cubicBezTo>
                    <a:lnTo>
                      <a:pt x="188" y="6163"/>
                    </a:lnTo>
                    <a:cubicBezTo>
                      <a:pt x="279" y="5060"/>
                      <a:pt x="393" y="3958"/>
                      <a:pt x="582" y="2871"/>
                    </a:cubicBezTo>
                    <a:cubicBezTo>
                      <a:pt x="676" y="2323"/>
                      <a:pt x="787" y="1776"/>
                      <a:pt x="929" y="1238"/>
                    </a:cubicBezTo>
                    <a:cubicBezTo>
                      <a:pt x="981" y="1038"/>
                      <a:pt x="1061" y="584"/>
                      <a:pt x="1185" y="442"/>
                    </a:cubicBezTo>
                    <a:cubicBezTo>
                      <a:pt x="1315" y="290"/>
                      <a:pt x="1414" y="228"/>
                      <a:pt x="1490" y="228"/>
                    </a:cubicBezTo>
                    <a:close/>
                    <a:moveTo>
                      <a:pt x="1435" y="0"/>
                    </a:moveTo>
                    <a:cubicBezTo>
                      <a:pt x="925" y="0"/>
                      <a:pt x="691" y="1507"/>
                      <a:pt x="635" y="1766"/>
                    </a:cubicBezTo>
                    <a:cubicBezTo>
                      <a:pt x="309" y="3213"/>
                      <a:pt x="143" y="4693"/>
                      <a:pt x="24" y="6173"/>
                    </a:cubicBezTo>
                    <a:cubicBezTo>
                      <a:pt x="0" y="6377"/>
                      <a:pt x="63" y="6713"/>
                      <a:pt x="285" y="6792"/>
                    </a:cubicBezTo>
                    <a:cubicBezTo>
                      <a:pt x="291" y="6795"/>
                      <a:pt x="298" y="6796"/>
                      <a:pt x="305" y="6796"/>
                    </a:cubicBezTo>
                    <a:cubicBezTo>
                      <a:pt x="327" y="6796"/>
                      <a:pt x="349" y="6785"/>
                      <a:pt x="365" y="6772"/>
                    </a:cubicBezTo>
                    <a:cubicBezTo>
                      <a:pt x="611" y="6554"/>
                      <a:pt x="728" y="6117"/>
                      <a:pt x="822" y="5812"/>
                    </a:cubicBezTo>
                    <a:cubicBezTo>
                      <a:pt x="1040" y="5092"/>
                      <a:pt x="1092" y="4336"/>
                      <a:pt x="1234" y="3598"/>
                    </a:cubicBezTo>
                    <a:cubicBezTo>
                      <a:pt x="1380" y="2832"/>
                      <a:pt x="1743" y="2122"/>
                      <a:pt x="1854" y="1353"/>
                    </a:cubicBezTo>
                    <a:cubicBezTo>
                      <a:pt x="1895" y="1069"/>
                      <a:pt x="1941" y="272"/>
                      <a:pt x="1622" y="64"/>
                    </a:cubicBezTo>
                    <a:cubicBezTo>
                      <a:pt x="1556" y="20"/>
                      <a:pt x="1494" y="0"/>
                      <a:pt x="1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1789004" y="4016919"/>
                <a:ext cx="97888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12" extrusionOk="0">
                    <a:moveTo>
                      <a:pt x="572" y="163"/>
                    </a:moveTo>
                    <a:cubicBezTo>
                      <a:pt x="704" y="163"/>
                      <a:pt x="831" y="210"/>
                      <a:pt x="939" y="310"/>
                    </a:cubicBezTo>
                    <a:cubicBezTo>
                      <a:pt x="1067" y="428"/>
                      <a:pt x="1127" y="598"/>
                      <a:pt x="1043" y="764"/>
                    </a:cubicBezTo>
                    <a:cubicBezTo>
                      <a:pt x="980" y="888"/>
                      <a:pt x="835" y="945"/>
                      <a:pt x="691" y="945"/>
                    </a:cubicBezTo>
                    <a:cubicBezTo>
                      <a:pt x="593" y="945"/>
                      <a:pt x="495" y="919"/>
                      <a:pt x="423" y="868"/>
                    </a:cubicBezTo>
                    <a:cubicBezTo>
                      <a:pt x="189" y="709"/>
                      <a:pt x="197" y="397"/>
                      <a:pt x="370" y="198"/>
                    </a:cubicBezTo>
                    <a:lnTo>
                      <a:pt x="370" y="198"/>
                    </a:lnTo>
                    <a:cubicBezTo>
                      <a:pt x="438" y="175"/>
                      <a:pt x="506" y="163"/>
                      <a:pt x="572" y="163"/>
                    </a:cubicBezTo>
                    <a:close/>
                    <a:moveTo>
                      <a:pt x="567" y="0"/>
                    </a:moveTo>
                    <a:cubicBezTo>
                      <a:pt x="484" y="0"/>
                      <a:pt x="399" y="15"/>
                      <a:pt x="317" y="45"/>
                    </a:cubicBezTo>
                    <a:lnTo>
                      <a:pt x="317" y="45"/>
                    </a:lnTo>
                    <a:cubicBezTo>
                      <a:pt x="300" y="46"/>
                      <a:pt x="282" y="54"/>
                      <a:pt x="268" y="72"/>
                    </a:cubicBezTo>
                    <a:cubicBezTo>
                      <a:pt x="42" y="310"/>
                      <a:pt x="1" y="684"/>
                      <a:pt x="243" y="931"/>
                    </a:cubicBezTo>
                    <a:cubicBezTo>
                      <a:pt x="357" y="1047"/>
                      <a:pt x="534" y="1111"/>
                      <a:pt x="707" y="1111"/>
                    </a:cubicBezTo>
                    <a:cubicBezTo>
                      <a:pt x="842" y="1111"/>
                      <a:pt x="976" y="1072"/>
                      <a:pt x="1075" y="986"/>
                    </a:cubicBezTo>
                    <a:cubicBezTo>
                      <a:pt x="1283" y="809"/>
                      <a:pt x="1296" y="497"/>
                      <a:pt x="1137" y="289"/>
                    </a:cubicBezTo>
                    <a:cubicBezTo>
                      <a:pt x="996" y="102"/>
                      <a:pt x="787" y="0"/>
                      <a:pt x="5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8"/>
            <p:cNvGrpSpPr/>
            <p:nvPr/>
          </p:nvGrpSpPr>
          <p:grpSpPr>
            <a:xfrm>
              <a:off x="646175" y="496497"/>
              <a:ext cx="8246369" cy="4015650"/>
              <a:chOff x="646175" y="496497"/>
              <a:chExt cx="8246369" cy="4015650"/>
            </a:xfrm>
          </p:grpSpPr>
          <p:sp>
            <p:nvSpPr>
              <p:cNvPr id="309" name="Google Shape;309;p28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8"/>
              <p:cNvSpPr/>
              <p:nvPr/>
            </p:nvSpPr>
            <p:spPr>
              <a:xfrm>
                <a:off x="2037446" y="44134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8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27B25D-B966-44BB-AB30-84B2D85E6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39" y="1449783"/>
            <a:ext cx="2307261" cy="3062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337850" y="203805"/>
            <a:ext cx="2904812" cy="2720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dirty="0"/>
              <a:t>Część 1: Ja co to takiego?</a:t>
            </a:r>
            <a:endParaRPr sz="2600" dirty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subTitle" idx="1"/>
          </p:nvPr>
        </p:nvSpPr>
        <p:spPr>
          <a:xfrm>
            <a:off x="9547105" y="163786"/>
            <a:ext cx="1038539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quote. Words full of wisdom that someone important said and can make the reader get inspired.”</a:t>
            </a:r>
            <a:endParaRPr dirty="0"/>
          </a:p>
        </p:txBody>
      </p:sp>
      <p:grpSp>
        <p:nvGrpSpPr>
          <p:cNvPr id="323" name="Google Shape;323;p29"/>
          <p:cNvGrpSpPr/>
          <p:nvPr/>
        </p:nvGrpSpPr>
        <p:grpSpPr>
          <a:xfrm>
            <a:off x="772861" y="577965"/>
            <a:ext cx="7644692" cy="3930711"/>
            <a:chOff x="772861" y="577965"/>
            <a:chExt cx="7644692" cy="3930711"/>
          </a:xfrm>
        </p:grpSpPr>
        <p:sp>
          <p:nvSpPr>
            <p:cNvPr id="324" name="Google Shape;324;p29"/>
            <p:cNvSpPr/>
            <p:nvPr/>
          </p:nvSpPr>
          <p:spPr>
            <a:xfrm rot="-6451415" flipH="1">
              <a:off x="3518403" y="3680573"/>
              <a:ext cx="520191" cy="659752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7038731">
              <a:off x="5126174" y="3633308"/>
              <a:ext cx="175506" cy="222631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772861" y="4148955"/>
              <a:ext cx="181121" cy="163338"/>
            </a:xfrm>
            <a:custGeom>
              <a:avLst/>
              <a:gdLst/>
              <a:ahLst/>
              <a:cxnLst/>
              <a:rect l="l" t="t" r="r" b="b"/>
              <a:pathLst>
                <a:path w="2291" h="2066" extrusionOk="0">
                  <a:moveTo>
                    <a:pt x="1466" y="136"/>
                  </a:moveTo>
                  <a:cubicBezTo>
                    <a:pt x="1578" y="136"/>
                    <a:pt x="1684" y="198"/>
                    <a:pt x="1774" y="319"/>
                  </a:cubicBezTo>
                  <a:cubicBezTo>
                    <a:pt x="2096" y="735"/>
                    <a:pt x="1885" y="1699"/>
                    <a:pt x="1826" y="1928"/>
                  </a:cubicBezTo>
                  <a:cubicBezTo>
                    <a:pt x="1590" y="1924"/>
                    <a:pt x="606" y="1882"/>
                    <a:pt x="284" y="1463"/>
                  </a:cubicBezTo>
                  <a:cubicBezTo>
                    <a:pt x="152" y="1290"/>
                    <a:pt x="146" y="1120"/>
                    <a:pt x="263" y="981"/>
                  </a:cubicBezTo>
                  <a:cubicBezTo>
                    <a:pt x="350" y="877"/>
                    <a:pt x="509" y="805"/>
                    <a:pt x="679" y="805"/>
                  </a:cubicBezTo>
                  <a:cubicBezTo>
                    <a:pt x="762" y="805"/>
                    <a:pt x="853" y="822"/>
                    <a:pt x="936" y="867"/>
                  </a:cubicBezTo>
                  <a:lnTo>
                    <a:pt x="1064" y="940"/>
                  </a:lnTo>
                  <a:lnTo>
                    <a:pt x="1032" y="794"/>
                  </a:lnTo>
                  <a:cubicBezTo>
                    <a:pt x="973" y="517"/>
                    <a:pt x="1136" y="257"/>
                    <a:pt x="1320" y="171"/>
                  </a:cubicBezTo>
                  <a:cubicBezTo>
                    <a:pt x="1369" y="148"/>
                    <a:pt x="1418" y="136"/>
                    <a:pt x="1466" y="136"/>
                  </a:cubicBezTo>
                  <a:close/>
                  <a:moveTo>
                    <a:pt x="1463" y="1"/>
                  </a:moveTo>
                  <a:cubicBezTo>
                    <a:pt x="1397" y="1"/>
                    <a:pt x="1330" y="16"/>
                    <a:pt x="1264" y="46"/>
                  </a:cubicBezTo>
                  <a:cubicBezTo>
                    <a:pt x="1053" y="143"/>
                    <a:pt x="873" y="403"/>
                    <a:pt x="883" y="701"/>
                  </a:cubicBezTo>
                  <a:cubicBezTo>
                    <a:pt x="813" y="678"/>
                    <a:pt x="742" y="668"/>
                    <a:pt x="672" y="668"/>
                  </a:cubicBezTo>
                  <a:cubicBezTo>
                    <a:pt x="465" y="668"/>
                    <a:pt x="270" y="759"/>
                    <a:pt x="159" y="892"/>
                  </a:cubicBezTo>
                  <a:cubicBezTo>
                    <a:pt x="0" y="1079"/>
                    <a:pt x="7" y="1325"/>
                    <a:pt x="177" y="1546"/>
                  </a:cubicBezTo>
                  <a:cubicBezTo>
                    <a:pt x="562" y="2045"/>
                    <a:pt x="1694" y="2066"/>
                    <a:pt x="1860" y="2066"/>
                  </a:cubicBezTo>
                  <a:lnTo>
                    <a:pt x="1878" y="2066"/>
                  </a:lnTo>
                  <a:lnTo>
                    <a:pt x="1930" y="2062"/>
                  </a:lnTo>
                  <a:lnTo>
                    <a:pt x="1944" y="2014"/>
                  </a:lnTo>
                  <a:cubicBezTo>
                    <a:pt x="1958" y="1962"/>
                    <a:pt x="2290" y="764"/>
                    <a:pt x="1885" y="236"/>
                  </a:cubicBezTo>
                  <a:cubicBezTo>
                    <a:pt x="1766" y="82"/>
                    <a:pt x="1617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7089297" y="3336604"/>
              <a:ext cx="181200" cy="163101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995196" y="1767082"/>
              <a:ext cx="181121" cy="16318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813999" y="1497889"/>
              <a:ext cx="133773" cy="120412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 rot="4036159">
              <a:off x="8122572" y="602713"/>
              <a:ext cx="133774" cy="120413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330600" y="4430400"/>
              <a:ext cx="86953" cy="78275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29"/>
            <p:cNvGrpSpPr/>
            <p:nvPr/>
          </p:nvGrpSpPr>
          <p:grpSpPr>
            <a:xfrm>
              <a:off x="5894417" y="862786"/>
              <a:ext cx="886120" cy="1054561"/>
              <a:chOff x="5894417" y="862786"/>
              <a:chExt cx="886120" cy="1054561"/>
            </a:xfrm>
          </p:grpSpPr>
          <p:grpSp>
            <p:nvGrpSpPr>
              <p:cNvPr id="333" name="Google Shape;333;p29"/>
              <p:cNvGrpSpPr/>
              <p:nvPr/>
            </p:nvGrpSpPr>
            <p:grpSpPr>
              <a:xfrm>
                <a:off x="6249200" y="1110450"/>
                <a:ext cx="223800" cy="298700"/>
                <a:chOff x="6249200" y="1110450"/>
                <a:chExt cx="223800" cy="298700"/>
              </a:xfrm>
            </p:grpSpPr>
            <p:sp>
              <p:nvSpPr>
                <p:cNvPr id="334" name="Google Shape;334;p29"/>
                <p:cNvSpPr/>
                <p:nvPr/>
              </p:nvSpPr>
              <p:spPr>
                <a:xfrm>
                  <a:off x="6249200" y="1110450"/>
                  <a:ext cx="559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1176" extrusionOk="0">
                      <a:moveTo>
                        <a:pt x="0" y="1176"/>
                      </a:moveTo>
                      <a:cubicBezTo>
                        <a:pt x="725" y="747"/>
                        <a:pt x="1484" y="376"/>
                        <a:pt x="22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5" name="Google Shape;335;p29"/>
                <p:cNvSpPr/>
                <p:nvPr/>
              </p:nvSpPr>
              <p:spPr>
                <a:xfrm>
                  <a:off x="6256775" y="1158800"/>
                  <a:ext cx="8252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1366" extrusionOk="0">
                      <a:moveTo>
                        <a:pt x="0" y="1366"/>
                      </a:moveTo>
                      <a:cubicBezTo>
                        <a:pt x="1105" y="923"/>
                        <a:pt x="2226" y="512"/>
                        <a:pt x="330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6" name="Google Shape;336;p29"/>
                <p:cNvSpPr/>
                <p:nvPr/>
              </p:nvSpPr>
              <p:spPr>
                <a:xfrm>
                  <a:off x="6253000" y="1137000"/>
                  <a:ext cx="83450" cy="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910" extrusionOk="0">
                      <a:moveTo>
                        <a:pt x="0" y="910"/>
                      </a:moveTo>
                      <a:cubicBezTo>
                        <a:pt x="1144" y="761"/>
                        <a:pt x="2254" y="393"/>
                        <a:pt x="33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7" name="Google Shape;337;p29"/>
                <p:cNvSpPr/>
                <p:nvPr/>
              </p:nvSpPr>
              <p:spPr>
                <a:xfrm>
                  <a:off x="6265325" y="1191050"/>
                  <a:ext cx="75850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365" extrusionOk="0">
                      <a:moveTo>
                        <a:pt x="0" y="1365"/>
                      </a:moveTo>
                      <a:cubicBezTo>
                        <a:pt x="970" y="827"/>
                        <a:pt x="1987" y="366"/>
                        <a:pt x="3034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8" name="Google Shape;338;p29"/>
                <p:cNvSpPr/>
                <p:nvPr/>
              </p:nvSpPr>
              <p:spPr>
                <a:xfrm>
                  <a:off x="6272913" y="1199825"/>
                  <a:ext cx="1887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896" extrusionOk="0">
                      <a:moveTo>
                        <a:pt x="0" y="1896"/>
                      </a:moveTo>
                      <a:cubicBezTo>
                        <a:pt x="2584" y="1661"/>
                        <a:pt x="4978" y="348"/>
                        <a:pt x="7549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9" name="Google Shape;339;p29"/>
                <p:cNvSpPr/>
                <p:nvPr/>
              </p:nvSpPr>
              <p:spPr>
                <a:xfrm>
                  <a:off x="6280969" y="1247500"/>
                  <a:ext cx="1650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1214" extrusionOk="0">
                      <a:moveTo>
                        <a:pt x="0" y="1214"/>
                      </a:moveTo>
                      <a:cubicBezTo>
                        <a:pt x="2207" y="847"/>
                        <a:pt x="4388" y="332"/>
                        <a:pt x="66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0" name="Google Shape;340;p29"/>
                <p:cNvSpPr/>
                <p:nvPr/>
              </p:nvSpPr>
              <p:spPr>
                <a:xfrm>
                  <a:off x="6285228" y="1287300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1" name="Google Shape;341;p29"/>
                <p:cNvSpPr/>
                <p:nvPr/>
              </p:nvSpPr>
              <p:spPr>
                <a:xfrm>
                  <a:off x="6282475" y="1317663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2" name="Google Shape;342;p29"/>
                <p:cNvSpPr/>
                <p:nvPr/>
              </p:nvSpPr>
              <p:spPr>
                <a:xfrm>
                  <a:off x="6363000" y="1175875"/>
                  <a:ext cx="1100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607" extrusionOk="0">
                      <a:moveTo>
                        <a:pt x="0" y="607"/>
                      </a:moveTo>
                      <a:cubicBezTo>
                        <a:pt x="1440" y="261"/>
                        <a:pt x="2919" y="0"/>
                        <a:pt x="44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3" name="Google Shape;343;p29"/>
                <p:cNvSpPr/>
                <p:nvPr/>
              </p:nvSpPr>
              <p:spPr>
                <a:xfrm>
                  <a:off x="6389550" y="1145525"/>
                  <a:ext cx="82500" cy="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66" extrusionOk="0">
                      <a:moveTo>
                        <a:pt x="0" y="266"/>
                      </a:moveTo>
                      <a:cubicBezTo>
                        <a:pt x="1100" y="178"/>
                        <a:pt x="2198" y="53"/>
                        <a:pt x="33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4" name="Google Shape;344;p29"/>
                <p:cNvSpPr/>
                <p:nvPr/>
              </p:nvSpPr>
              <p:spPr>
                <a:xfrm>
                  <a:off x="6287125" y="1394950"/>
                  <a:ext cx="7777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5" name="Google Shape;345;p29"/>
                <p:cNvSpPr/>
                <p:nvPr/>
              </p:nvSpPr>
              <p:spPr>
                <a:xfrm>
                  <a:off x="6271013" y="1371700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6" name="Google Shape;346;p29"/>
                <p:cNvSpPr/>
                <p:nvPr/>
              </p:nvSpPr>
              <p:spPr>
                <a:xfrm>
                  <a:off x="6271028" y="1345613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47" name="Google Shape;347;p29"/>
              <p:cNvGrpSpPr/>
              <p:nvPr/>
            </p:nvGrpSpPr>
            <p:grpSpPr>
              <a:xfrm flipH="1">
                <a:off x="5894417" y="862786"/>
                <a:ext cx="886120" cy="1054561"/>
                <a:chOff x="2507488" y="622952"/>
                <a:chExt cx="623545" cy="742178"/>
              </a:xfrm>
            </p:grpSpPr>
            <p:sp>
              <p:nvSpPr>
                <p:cNvPr id="348" name="Google Shape;348;p29"/>
                <p:cNvSpPr/>
                <p:nvPr/>
              </p:nvSpPr>
              <p:spPr>
                <a:xfrm>
                  <a:off x="2507488" y="622952"/>
                  <a:ext cx="623545" cy="74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8" h="31956" extrusionOk="0">
                      <a:moveTo>
                        <a:pt x="12642" y="1019"/>
                      </a:moveTo>
                      <a:cubicBezTo>
                        <a:pt x="13474" y="1019"/>
                        <a:pt x="14304" y="1107"/>
                        <a:pt x="15109" y="1283"/>
                      </a:cubicBezTo>
                      <a:cubicBezTo>
                        <a:pt x="19010" y="2145"/>
                        <a:pt x="21142" y="5653"/>
                        <a:pt x="22226" y="9217"/>
                      </a:cubicBezTo>
                      <a:cubicBezTo>
                        <a:pt x="23247" y="12561"/>
                        <a:pt x="23365" y="16155"/>
                        <a:pt x="23420" y="19623"/>
                      </a:cubicBezTo>
                      <a:cubicBezTo>
                        <a:pt x="23466" y="22767"/>
                        <a:pt x="23680" y="25537"/>
                        <a:pt x="24486" y="28412"/>
                      </a:cubicBezTo>
                      <a:cubicBezTo>
                        <a:pt x="23161" y="27014"/>
                        <a:pt x="21580" y="25910"/>
                        <a:pt x="19729" y="25022"/>
                      </a:cubicBezTo>
                      <a:cubicBezTo>
                        <a:pt x="16421" y="23437"/>
                        <a:pt x="12876" y="22958"/>
                        <a:pt x="9669" y="21035"/>
                      </a:cubicBezTo>
                      <a:cubicBezTo>
                        <a:pt x="6384" y="19063"/>
                        <a:pt x="3423" y="16115"/>
                        <a:pt x="2252" y="12397"/>
                      </a:cubicBezTo>
                      <a:cubicBezTo>
                        <a:pt x="1094" y="8725"/>
                        <a:pt x="3104" y="5106"/>
                        <a:pt x="6075" y="3029"/>
                      </a:cubicBezTo>
                      <a:cubicBezTo>
                        <a:pt x="7976" y="1700"/>
                        <a:pt x="10319" y="1019"/>
                        <a:pt x="12642" y="1019"/>
                      </a:cubicBezTo>
                      <a:close/>
                      <a:moveTo>
                        <a:pt x="12448" y="1"/>
                      </a:moveTo>
                      <a:cubicBezTo>
                        <a:pt x="10237" y="1"/>
                        <a:pt x="7963" y="589"/>
                        <a:pt x="5915" y="1721"/>
                      </a:cubicBezTo>
                      <a:cubicBezTo>
                        <a:pt x="3331" y="3148"/>
                        <a:pt x="1463" y="5608"/>
                        <a:pt x="803" y="8473"/>
                      </a:cubicBezTo>
                      <a:cubicBezTo>
                        <a:pt x="0" y="11951"/>
                        <a:pt x="1650" y="15258"/>
                        <a:pt x="3800" y="17877"/>
                      </a:cubicBezTo>
                      <a:cubicBezTo>
                        <a:pt x="6329" y="20949"/>
                        <a:pt x="10006" y="23141"/>
                        <a:pt x="13706" y="24489"/>
                      </a:cubicBezTo>
                      <a:cubicBezTo>
                        <a:pt x="15916" y="25291"/>
                        <a:pt x="18153" y="25637"/>
                        <a:pt x="20290" y="26713"/>
                      </a:cubicBezTo>
                      <a:cubicBezTo>
                        <a:pt x="22295" y="27719"/>
                        <a:pt x="23990" y="29296"/>
                        <a:pt x="25403" y="31037"/>
                      </a:cubicBezTo>
                      <a:cubicBezTo>
                        <a:pt x="25403" y="31041"/>
                        <a:pt x="25407" y="31041"/>
                        <a:pt x="25407" y="31041"/>
                      </a:cubicBezTo>
                      <a:cubicBezTo>
                        <a:pt x="25603" y="31287"/>
                        <a:pt x="25794" y="31529"/>
                        <a:pt x="25981" y="31779"/>
                      </a:cubicBezTo>
                      <a:cubicBezTo>
                        <a:pt x="26074" y="31903"/>
                        <a:pt x="26200" y="31956"/>
                        <a:pt x="26322" y="31956"/>
                      </a:cubicBezTo>
                      <a:cubicBezTo>
                        <a:pt x="26595" y="31956"/>
                        <a:pt x="26848" y="31693"/>
                        <a:pt x="26669" y="31378"/>
                      </a:cubicBezTo>
                      <a:cubicBezTo>
                        <a:pt x="26381" y="30868"/>
                        <a:pt x="26067" y="30394"/>
                        <a:pt x="25739" y="29939"/>
                      </a:cubicBezTo>
                      <a:cubicBezTo>
                        <a:pt x="25315" y="27615"/>
                        <a:pt x="24528" y="25405"/>
                        <a:pt x="24454" y="22995"/>
                      </a:cubicBezTo>
                      <a:cubicBezTo>
                        <a:pt x="24395" y="21058"/>
                        <a:pt x="24459" y="19117"/>
                        <a:pt x="24386" y="17176"/>
                      </a:cubicBezTo>
                      <a:cubicBezTo>
                        <a:pt x="24244" y="13358"/>
                        <a:pt x="23735" y="9499"/>
                        <a:pt x="22112" y="6004"/>
                      </a:cubicBezTo>
                      <a:cubicBezTo>
                        <a:pt x="20216" y="1913"/>
                        <a:pt x="16433" y="1"/>
                        <a:pt x="124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9"/>
                <p:cNvSpPr/>
                <p:nvPr/>
              </p:nvSpPr>
              <p:spPr>
                <a:xfrm>
                  <a:off x="2700836" y="762093"/>
                  <a:ext cx="199921" cy="2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12398" extrusionOk="0">
                      <a:moveTo>
                        <a:pt x="6907" y="1310"/>
                      </a:moveTo>
                      <a:cubicBezTo>
                        <a:pt x="7340" y="1310"/>
                        <a:pt x="7488" y="1694"/>
                        <a:pt x="7350" y="2460"/>
                      </a:cubicBezTo>
                      <a:cubicBezTo>
                        <a:pt x="7394" y="3485"/>
                        <a:pt x="7117" y="4515"/>
                        <a:pt x="6917" y="5508"/>
                      </a:cubicBezTo>
                      <a:cubicBezTo>
                        <a:pt x="6534" y="7408"/>
                        <a:pt x="6506" y="9399"/>
                        <a:pt x="5918" y="11245"/>
                      </a:cubicBezTo>
                      <a:cubicBezTo>
                        <a:pt x="4711" y="9863"/>
                        <a:pt x="4169" y="8141"/>
                        <a:pt x="3016" y="6715"/>
                      </a:cubicBezTo>
                      <a:cubicBezTo>
                        <a:pt x="1914" y="5358"/>
                        <a:pt x="720" y="4050"/>
                        <a:pt x="1586" y="2181"/>
                      </a:cubicBezTo>
                      <a:cubicBezTo>
                        <a:pt x="1736" y="1858"/>
                        <a:pt x="1923" y="1725"/>
                        <a:pt x="2127" y="1725"/>
                      </a:cubicBezTo>
                      <a:cubicBezTo>
                        <a:pt x="2980" y="1725"/>
                        <a:pt x="4137" y="4046"/>
                        <a:pt x="4192" y="4429"/>
                      </a:cubicBezTo>
                      <a:cubicBezTo>
                        <a:pt x="4209" y="4543"/>
                        <a:pt x="4299" y="4591"/>
                        <a:pt x="4393" y="4591"/>
                      </a:cubicBezTo>
                      <a:cubicBezTo>
                        <a:pt x="4422" y="4591"/>
                        <a:pt x="4451" y="4587"/>
                        <a:pt x="4479" y="4578"/>
                      </a:cubicBezTo>
                      <a:cubicBezTo>
                        <a:pt x="4483" y="4665"/>
                        <a:pt x="4483" y="4751"/>
                        <a:pt x="4488" y="4847"/>
                      </a:cubicBezTo>
                      <a:cubicBezTo>
                        <a:pt x="4509" y="5104"/>
                        <a:pt x="4697" y="5232"/>
                        <a:pt x="4886" y="5232"/>
                      </a:cubicBezTo>
                      <a:cubicBezTo>
                        <a:pt x="5075" y="5232"/>
                        <a:pt x="5265" y="5103"/>
                        <a:pt x="5285" y="4847"/>
                      </a:cubicBezTo>
                      <a:cubicBezTo>
                        <a:pt x="5381" y="3750"/>
                        <a:pt x="5381" y="2724"/>
                        <a:pt x="5864" y="1699"/>
                      </a:cubicBezTo>
                      <a:cubicBezTo>
                        <a:pt x="6308" y="1440"/>
                        <a:pt x="6656" y="1310"/>
                        <a:pt x="6907" y="1310"/>
                      </a:cubicBezTo>
                      <a:close/>
                      <a:moveTo>
                        <a:pt x="6803" y="1"/>
                      </a:moveTo>
                      <a:cubicBezTo>
                        <a:pt x="6498" y="1"/>
                        <a:pt x="6185" y="118"/>
                        <a:pt x="5973" y="318"/>
                      </a:cubicBezTo>
                      <a:cubicBezTo>
                        <a:pt x="5053" y="1193"/>
                        <a:pt x="4639" y="2187"/>
                        <a:pt x="4511" y="3312"/>
                      </a:cubicBezTo>
                      <a:cubicBezTo>
                        <a:pt x="4315" y="2482"/>
                        <a:pt x="3873" y="1790"/>
                        <a:pt x="3117" y="1216"/>
                      </a:cubicBezTo>
                      <a:cubicBezTo>
                        <a:pt x="2844" y="1012"/>
                        <a:pt x="2510" y="913"/>
                        <a:pt x="2177" y="913"/>
                      </a:cubicBezTo>
                      <a:cubicBezTo>
                        <a:pt x="1616" y="913"/>
                        <a:pt x="1059" y="1193"/>
                        <a:pt x="802" y="1727"/>
                      </a:cubicBezTo>
                      <a:cubicBezTo>
                        <a:pt x="0" y="3412"/>
                        <a:pt x="597" y="4875"/>
                        <a:pt x="1672" y="6288"/>
                      </a:cubicBezTo>
                      <a:cubicBezTo>
                        <a:pt x="3135" y="8210"/>
                        <a:pt x="4032" y="10597"/>
                        <a:pt x="5796" y="12283"/>
                      </a:cubicBezTo>
                      <a:cubicBezTo>
                        <a:pt x="5872" y="12356"/>
                        <a:pt x="5988" y="12397"/>
                        <a:pt x="6102" y="12397"/>
                      </a:cubicBezTo>
                      <a:cubicBezTo>
                        <a:pt x="6239" y="12397"/>
                        <a:pt x="6372" y="12338"/>
                        <a:pt x="6429" y="12201"/>
                      </a:cubicBezTo>
                      <a:cubicBezTo>
                        <a:pt x="7295" y="10151"/>
                        <a:pt x="7304" y="7901"/>
                        <a:pt x="7732" y="5735"/>
                      </a:cubicBezTo>
                      <a:cubicBezTo>
                        <a:pt x="8069" y="4055"/>
                        <a:pt x="8607" y="1927"/>
                        <a:pt x="7581" y="387"/>
                      </a:cubicBezTo>
                      <a:cubicBezTo>
                        <a:pt x="7404" y="118"/>
                        <a:pt x="7108" y="1"/>
                        <a:pt x="680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5D28A8-0CDD-4335-96B0-C8C5FCF9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1" y="645006"/>
            <a:ext cx="1263084" cy="1649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14F531-04D8-47D7-AF8D-93E296171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600" y="3137382"/>
            <a:ext cx="1396570" cy="1797190"/>
          </a:xfrm>
          <a:prstGeom prst="rect">
            <a:avLst/>
          </a:prstGeom>
        </p:spPr>
      </p:pic>
      <p:sp>
        <p:nvSpPr>
          <p:cNvPr id="33" name="Google Shape;321;p29">
            <a:extLst>
              <a:ext uri="{FF2B5EF4-FFF2-40B4-BE49-F238E27FC236}">
                <a16:creationId xmlns:a16="http://schemas.microsoft.com/office/drawing/2014/main" id="{C86F4153-13EC-4372-B553-84DF1103F3E1}"/>
              </a:ext>
            </a:extLst>
          </p:cNvPr>
          <p:cNvSpPr txBox="1">
            <a:spLocks/>
          </p:cNvSpPr>
          <p:nvPr/>
        </p:nvSpPr>
        <p:spPr>
          <a:xfrm>
            <a:off x="407255" y="2663373"/>
            <a:ext cx="3183220" cy="47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ue Ellen Francisco"/>
              <a:buNone/>
              <a:defRPr sz="1600" b="0" i="0" u="none" strike="noStrike" cap="none">
                <a:solidFill>
                  <a:srgbClr val="DD7E6B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pl-PL" sz="2600" dirty="0"/>
              <a:t>Część 2: Uczucia co to takiego?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69560-76FB-4CBC-98F4-F599DE9D8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920" y="1350144"/>
            <a:ext cx="1449954" cy="1913561"/>
          </a:xfrm>
          <a:prstGeom prst="rect">
            <a:avLst/>
          </a:prstGeom>
        </p:spPr>
      </p:pic>
      <p:sp>
        <p:nvSpPr>
          <p:cNvPr id="35" name="Google Shape;321;p29">
            <a:extLst>
              <a:ext uri="{FF2B5EF4-FFF2-40B4-BE49-F238E27FC236}">
                <a16:creationId xmlns:a16="http://schemas.microsoft.com/office/drawing/2014/main" id="{AD4B097F-4EB0-41D5-806A-08CECA3AE52D}"/>
              </a:ext>
            </a:extLst>
          </p:cNvPr>
          <p:cNvSpPr txBox="1">
            <a:spLocks/>
          </p:cNvSpPr>
          <p:nvPr/>
        </p:nvSpPr>
        <p:spPr>
          <a:xfrm>
            <a:off x="2894997" y="814716"/>
            <a:ext cx="3126045" cy="55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ue Ellen Francisco"/>
              <a:buNone/>
              <a:defRPr sz="1600" b="0" i="0" u="none" strike="noStrike" cap="none">
                <a:solidFill>
                  <a:srgbClr val="DD7E6B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pl-PL" sz="2600" dirty="0"/>
              <a:t>Część 3: życie co to takiego?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9A5BA-EC9A-4C42-BA22-1F35A8017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107" y="2671274"/>
            <a:ext cx="1640976" cy="2144457"/>
          </a:xfrm>
          <a:prstGeom prst="rect">
            <a:avLst/>
          </a:prstGeom>
        </p:spPr>
      </p:pic>
      <p:sp>
        <p:nvSpPr>
          <p:cNvPr id="37" name="Google Shape;321;p29">
            <a:extLst>
              <a:ext uri="{FF2B5EF4-FFF2-40B4-BE49-F238E27FC236}">
                <a16:creationId xmlns:a16="http://schemas.microsoft.com/office/drawing/2014/main" id="{F613B0DB-66C4-4CEB-9A2F-9E8EE1AF9B56}"/>
              </a:ext>
            </a:extLst>
          </p:cNvPr>
          <p:cNvSpPr txBox="1">
            <a:spLocks/>
          </p:cNvSpPr>
          <p:nvPr/>
        </p:nvSpPr>
        <p:spPr>
          <a:xfrm>
            <a:off x="5950479" y="1718762"/>
            <a:ext cx="2931713" cy="9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ue Ellen Francisco"/>
              <a:buNone/>
              <a:defRPr sz="1600" b="0" i="0" u="none" strike="noStrike" cap="none">
                <a:solidFill>
                  <a:srgbClr val="DD7E6B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 b="0" i="0" u="none" strike="noStrike" cap="none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pl-PL" sz="2600" dirty="0"/>
              <a:t>Część 4: Dobro i zło co to takiego?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3136048" y="1311138"/>
            <a:ext cx="3939271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DLACZEGO LUBIĘ </a:t>
            </a:r>
            <a:br>
              <a:rPr lang="pl-PL" dirty="0"/>
            </a:br>
            <a:r>
              <a:rPr lang="pl-PL" dirty="0"/>
              <a:t>CZYTAĆ TE </a:t>
            </a:r>
            <a:br>
              <a:rPr lang="pl-PL" dirty="0"/>
            </a:br>
            <a:r>
              <a:rPr lang="pl-PL" dirty="0">
                <a:solidFill>
                  <a:srgbClr val="EA9999"/>
                </a:solidFill>
              </a:rPr>
              <a:t>KSIĄŻKI?</a:t>
            </a:r>
            <a:endParaRPr dirty="0">
              <a:solidFill>
                <a:srgbClr val="EA9999"/>
              </a:solidFill>
            </a:endParaRPr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subTitle" idx="1"/>
          </p:nvPr>
        </p:nvSpPr>
        <p:spPr>
          <a:xfrm>
            <a:off x="706931" y="1379470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/>
              <a:t>Dzięki temu łatwo się je czyta.</a:t>
            </a:r>
            <a:br>
              <a:rPr lang="en" dirty="0"/>
            </a:br>
            <a:endParaRPr dirty="0"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3"/>
          </p:nvPr>
        </p:nvSpPr>
        <p:spPr>
          <a:xfrm>
            <a:off x="4494194" y="1657849"/>
            <a:ext cx="2674898" cy="4214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/>
              <a:t>Nie ma w nich historii, tylko ciekawe pytania, które mają dużo wspólnego z moim życiem. </a:t>
            </a:r>
            <a:endParaRPr sz="1400" dirty="0"/>
          </a:p>
        </p:txBody>
      </p:sp>
      <p:sp>
        <p:nvSpPr>
          <p:cNvPr id="356" name="Google Shape;356;p30"/>
          <p:cNvSpPr txBox="1">
            <a:spLocks noGrp="1"/>
          </p:cNvSpPr>
          <p:nvPr>
            <p:ph type="title" idx="7"/>
          </p:nvPr>
        </p:nvSpPr>
        <p:spPr>
          <a:xfrm>
            <a:off x="4838395" y="403656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7" name="Google Shape;357;p30"/>
          <p:cNvSpPr txBox="1">
            <a:spLocks noGrp="1"/>
          </p:cNvSpPr>
          <p:nvPr>
            <p:ph type="title"/>
          </p:nvPr>
        </p:nvSpPr>
        <p:spPr>
          <a:xfrm>
            <a:off x="576649" y="1020373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DUŻA CZCIONKA</a:t>
            </a:r>
            <a:endParaRPr sz="2400" dirty="0"/>
          </a:p>
        </p:txBody>
      </p:sp>
      <p:sp>
        <p:nvSpPr>
          <p:cNvPr id="358" name="Google Shape;358;p30"/>
          <p:cNvSpPr txBox="1">
            <a:spLocks noGrp="1"/>
          </p:cNvSpPr>
          <p:nvPr>
            <p:ph type="title" idx="2"/>
          </p:nvPr>
        </p:nvSpPr>
        <p:spPr>
          <a:xfrm>
            <a:off x="4702552" y="1072181"/>
            <a:ext cx="2061305" cy="4977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SKŁADAJĄ SIĘ Z SAMYCH PYTAŃ</a:t>
            </a:r>
            <a:endParaRPr sz="2400" dirty="0"/>
          </a:p>
        </p:txBody>
      </p:sp>
      <p:sp>
        <p:nvSpPr>
          <p:cNvPr id="359" name="Google Shape;359;p30"/>
          <p:cNvSpPr txBox="1">
            <a:spLocks noGrp="1"/>
          </p:cNvSpPr>
          <p:nvPr>
            <p:ph type="title" idx="6"/>
          </p:nvPr>
        </p:nvSpPr>
        <p:spPr>
          <a:xfrm>
            <a:off x="628463" y="513697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5"/>
          </p:nvPr>
        </p:nvSpPr>
        <p:spPr>
          <a:xfrm>
            <a:off x="6009643" y="3980750"/>
            <a:ext cx="2185508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/>
              <a:t>O każdym pytaniu możemy razem rozmawiać.</a:t>
            </a:r>
            <a:br>
              <a:rPr lang="en" dirty="0"/>
            </a:br>
            <a:endParaRPr dirty="0"/>
          </a:p>
        </p:txBody>
      </p:sp>
      <p:sp>
        <p:nvSpPr>
          <p:cNvPr id="361" name="Google Shape;361;p30"/>
          <p:cNvSpPr txBox="1">
            <a:spLocks noGrp="1"/>
          </p:cNvSpPr>
          <p:nvPr>
            <p:ph type="title" idx="4"/>
          </p:nvPr>
        </p:nvSpPr>
        <p:spPr>
          <a:xfrm>
            <a:off x="6091831" y="3421991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CZYTAMY JE CAŁĄ RODZINĄ</a:t>
            </a:r>
            <a:endParaRPr sz="2400" dirty="0"/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 idx="8"/>
          </p:nvPr>
        </p:nvSpPr>
        <p:spPr>
          <a:xfrm>
            <a:off x="6195986" y="2631986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9CB9C"/>
                </a:solidFill>
              </a:rPr>
              <a:t>0</a:t>
            </a:r>
            <a:r>
              <a:rPr lang="en" dirty="0">
                <a:solidFill>
                  <a:srgbClr val="F9CB9C"/>
                </a:solidFill>
              </a:rPr>
              <a:t>4</a:t>
            </a:r>
            <a:endParaRPr sz="7200" dirty="0">
              <a:solidFill>
                <a:srgbClr val="F9CB9C"/>
              </a:solidFill>
            </a:endParaRPr>
          </a:p>
        </p:txBody>
      </p:sp>
      <p:sp>
        <p:nvSpPr>
          <p:cNvPr id="363" name="Google Shape;363;p30"/>
          <p:cNvSpPr txBox="1">
            <a:spLocks noGrp="1"/>
          </p:cNvSpPr>
          <p:nvPr>
            <p:ph type="title" idx="9"/>
          </p:nvPr>
        </p:nvSpPr>
        <p:spPr>
          <a:xfrm>
            <a:off x="1841669" y="292897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/>
              <a:t>TE PYTANIA ZMUSZAJĄ MNIE DO MYŚLENIA</a:t>
            </a:r>
            <a:endParaRPr sz="2400" dirty="0"/>
          </a:p>
        </p:txBody>
      </p:sp>
      <p:sp>
        <p:nvSpPr>
          <p:cNvPr id="364" name="Google Shape;364;p30"/>
          <p:cNvSpPr txBox="1">
            <a:spLocks noGrp="1"/>
          </p:cNvSpPr>
          <p:nvPr>
            <p:ph type="subTitle" idx="13"/>
          </p:nvPr>
        </p:nvSpPr>
        <p:spPr>
          <a:xfrm>
            <a:off x="1930828" y="3795285"/>
            <a:ext cx="1742140" cy="5620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/>
              <a:t>Szukam swoich odpowiedzi, nie wszystkie są łatwe. </a:t>
            </a:r>
            <a:endParaRPr sz="1600" dirty="0"/>
          </a:p>
        </p:txBody>
      </p:sp>
      <p:sp>
        <p:nvSpPr>
          <p:cNvPr id="365" name="Google Shape;365;p30"/>
          <p:cNvSpPr txBox="1">
            <a:spLocks noGrp="1"/>
          </p:cNvSpPr>
          <p:nvPr>
            <p:ph type="title" idx="14"/>
          </p:nvPr>
        </p:nvSpPr>
        <p:spPr>
          <a:xfrm>
            <a:off x="1912618" y="2272085"/>
            <a:ext cx="1906651" cy="4803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66" name="Google Shape;366;p30"/>
          <p:cNvGrpSpPr/>
          <p:nvPr/>
        </p:nvGrpSpPr>
        <p:grpSpPr>
          <a:xfrm>
            <a:off x="815125" y="498353"/>
            <a:ext cx="7841282" cy="3680621"/>
            <a:chOff x="815125" y="498353"/>
            <a:chExt cx="7841282" cy="3680621"/>
          </a:xfrm>
        </p:grpSpPr>
        <p:sp>
          <p:nvSpPr>
            <p:cNvPr id="367" name="Google Shape;367;p30"/>
            <p:cNvSpPr/>
            <p:nvPr/>
          </p:nvSpPr>
          <p:spPr>
            <a:xfrm>
              <a:off x="1421455" y="2905819"/>
              <a:ext cx="40327" cy="102609"/>
            </a:xfrm>
            <a:custGeom>
              <a:avLst/>
              <a:gdLst/>
              <a:ahLst/>
              <a:cxnLst/>
              <a:rect l="l" t="t" r="r" b="b"/>
              <a:pathLst>
                <a:path w="450" h="1145" extrusionOk="0">
                  <a:moveTo>
                    <a:pt x="251" y="0"/>
                  </a:moveTo>
                  <a:cubicBezTo>
                    <a:pt x="148" y="0"/>
                    <a:pt x="39" y="65"/>
                    <a:pt x="25" y="195"/>
                  </a:cubicBezTo>
                  <a:cubicBezTo>
                    <a:pt x="0" y="452"/>
                    <a:pt x="21" y="690"/>
                    <a:pt x="32" y="947"/>
                  </a:cubicBezTo>
                  <a:cubicBezTo>
                    <a:pt x="37" y="1079"/>
                    <a:pt x="142" y="1145"/>
                    <a:pt x="244" y="1145"/>
                  </a:cubicBezTo>
                  <a:cubicBezTo>
                    <a:pt x="346" y="1145"/>
                    <a:pt x="446" y="1079"/>
                    <a:pt x="441" y="947"/>
                  </a:cubicBezTo>
                  <a:cubicBezTo>
                    <a:pt x="430" y="690"/>
                    <a:pt x="410" y="452"/>
                    <a:pt x="437" y="195"/>
                  </a:cubicBezTo>
                  <a:cubicBezTo>
                    <a:pt x="449" y="65"/>
                    <a:pt x="353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168474" y="4087298"/>
              <a:ext cx="484459" cy="91676"/>
            </a:xfrm>
            <a:custGeom>
              <a:avLst/>
              <a:gdLst/>
              <a:ahLst/>
              <a:cxnLst/>
              <a:rect l="l" t="t" r="r" b="b"/>
              <a:pathLst>
                <a:path w="5406" h="1023" extrusionOk="0">
                  <a:moveTo>
                    <a:pt x="2703" y="1"/>
                  </a:moveTo>
                  <a:cubicBezTo>
                    <a:pt x="1213" y="1"/>
                    <a:pt x="0" y="229"/>
                    <a:pt x="0" y="510"/>
                  </a:cubicBezTo>
                  <a:cubicBezTo>
                    <a:pt x="0" y="794"/>
                    <a:pt x="1213" y="1023"/>
                    <a:pt x="2703" y="1023"/>
                  </a:cubicBezTo>
                  <a:cubicBezTo>
                    <a:pt x="4196" y="1023"/>
                    <a:pt x="5405" y="794"/>
                    <a:pt x="5405" y="510"/>
                  </a:cubicBezTo>
                  <a:cubicBezTo>
                    <a:pt x="5405" y="229"/>
                    <a:pt x="4196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" name="Google Shape;369;p30"/>
            <p:cNvGrpSpPr/>
            <p:nvPr/>
          </p:nvGrpSpPr>
          <p:grpSpPr>
            <a:xfrm>
              <a:off x="815125" y="2904475"/>
              <a:ext cx="1080577" cy="1247706"/>
              <a:chOff x="815125" y="2904475"/>
              <a:chExt cx="1080577" cy="1247706"/>
            </a:xfrm>
          </p:grpSpPr>
          <p:sp>
            <p:nvSpPr>
              <p:cNvPr id="370" name="Google Shape;370;p30"/>
              <p:cNvSpPr/>
              <p:nvPr/>
            </p:nvSpPr>
            <p:spPr>
              <a:xfrm>
                <a:off x="1043909" y="3066036"/>
                <a:ext cx="763920" cy="787916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947933" y="3009145"/>
                <a:ext cx="947768" cy="881543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9837" extrusionOk="0">
                    <a:moveTo>
                      <a:pt x="4985" y="164"/>
                    </a:moveTo>
                    <a:cubicBezTo>
                      <a:pt x="5059" y="164"/>
                      <a:pt x="5134" y="167"/>
                      <a:pt x="5209" y="172"/>
                    </a:cubicBezTo>
                    <a:cubicBezTo>
                      <a:pt x="7256" y="307"/>
                      <a:pt x="9117" y="1197"/>
                      <a:pt x="9810" y="3238"/>
                    </a:cubicBezTo>
                    <a:cubicBezTo>
                      <a:pt x="10461" y="5165"/>
                      <a:pt x="10098" y="7160"/>
                      <a:pt x="8569" y="8563"/>
                    </a:cubicBezTo>
                    <a:cubicBezTo>
                      <a:pt x="7734" y="9333"/>
                      <a:pt x="6680" y="9672"/>
                      <a:pt x="5609" y="9672"/>
                    </a:cubicBezTo>
                    <a:cubicBezTo>
                      <a:pt x="4651" y="9672"/>
                      <a:pt x="3678" y="9400"/>
                      <a:pt x="2839" y="8921"/>
                    </a:cubicBezTo>
                    <a:cubicBezTo>
                      <a:pt x="902" y="7819"/>
                      <a:pt x="157" y="5691"/>
                      <a:pt x="840" y="3581"/>
                    </a:cubicBezTo>
                    <a:cubicBezTo>
                      <a:pt x="1393" y="1878"/>
                      <a:pt x="3085" y="164"/>
                      <a:pt x="4985" y="164"/>
                    </a:cubicBezTo>
                    <a:close/>
                    <a:moveTo>
                      <a:pt x="4982" y="1"/>
                    </a:moveTo>
                    <a:cubicBezTo>
                      <a:pt x="3231" y="1"/>
                      <a:pt x="1616" y="1432"/>
                      <a:pt x="915" y="2947"/>
                    </a:cubicBezTo>
                    <a:cubicBezTo>
                      <a:pt x="1" y="4918"/>
                      <a:pt x="351" y="7264"/>
                      <a:pt x="2104" y="8630"/>
                    </a:cubicBezTo>
                    <a:cubicBezTo>
                      <a:pt x="3096" y="9403"/>
                      <a:pt x="4323" y="9837"/>
                      <a:pt x="5548" y="9837"/>
                    </a:cubicBezTo>
                    <a:cubicBezTo>
                      <a:pt x="6408" y="9837"/>
                      <a:pt x="7267" y="9623"/>
                      <a:pt x="8043" y="9163"/>
                    </a:cubicBezTo>
                    <a:cubicBezTo>
                      <a:pt x="9900" y="8064"/>
                      <a:pt x="10576" y="5899"/>
                      <a:pt x="10149" y="3872"/>
                    </a:cubicBezTo>
                    <a:cubicBezTo>
                      <a:pt x="9634" y="1391"/>
                      <a:pt x="7638" y="16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cubicBezTo>
                      <a:pt x="5133" y="4"/>
                      <a:pt x="5057" y="1"/>
                      <a:pt x="4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1090331" y="3022228"/>
                <a:ext cx="388391" cy="428091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777" extrusionOk="0">
                    <a:moveTo>
                      <a:pt x="2455" y="0"/>
                    </a:moveTo>
                    <a:cubicBezTo>
                      <a:pt x="2376" y="0"/>
                      <a:pt x="2351" y="130"/>
                      <a:pt x="2438" y="164"/>
                    </a:cubicBezTo>
                    <a:cubicBezTo>
                      <a:pt x="2688" y="258"/>
                      <a:pt x="3706" y="546"/>
                      <a:pt x="3436" y="1072"/>
                    </a:cubicBezTo>
                    <a:cubicBezTo>
                      <a:pt x="3350" y="1245"/>
                      <a:pt x="2979" y="1381"/>
                      <a:pt x="2819" y="1425"/>
                    </a:cubicBezTo>
                    <a:cubicBezTo>
                      <a:pt x="2639" y="1478"/>
                      <a:pt x="2348" y="1453"/>
                      <a:pt x="2251" y="1668"/>
                    </a:cubicBezTo>
                    <a:cubicBezTo>
                      <a:pt x="2178" y="1824"/>
                      <a:pt x="2303" y="1924"/>
                      <a:pt x="2307" y="2073"/>
                    </a:cubicBezTo>
                    <a:cubicBezTo>
                      <a:pt x="2328" y="2551"/>
                      <a:pt x="1984" y="2271"/>
                      <a:pt x="1731" y="2447"/>
                    </a:cubicBezTo>
                    <a:cubicBezTo>
                      <a:pt x="1617" y="2531"/>
                      <a:pt x="1610" y="2576"/>
                      <a:pt x="1613" y="2732"/>
                    </a:cubicBezTo>
                    <a:cubicBezTo>
                      <a:pt x="1613" y="2804"/>
                      <a:pt x="1704" y="2850"/>
                      <a:pt x="1735" y="2908"/>
                    </a:cubicBezTo>
                    <a:cubicBezTo>
                      <a:pt x="1904" y="3231"/>
                      <a:pt x="2199" y="3508"/>
                      <a:pt x="2185" y="3913"/>
                    </a:cubicBezTo>
                    <a:cubicBezTo>
                      <a:pt x="1976" y="4380"/>
                      <a:pt x="1708" y="4613"/>
                      <a:pt x="1381" y="4613"/>
                    </a:cubicBezTo>
                    <a:cubicBezTo>
                      <a:pt x="1242" y="4613"/>
                      <a:pt x="1091" y="4570"/>
                      <a:pt x="931" y="4485"/>
                    </a:cubicBezTo>
                    <a:cubicBezTo>
                      <a:pt x="695" y="4315"/>
                      <a:pt x="556" y="4101"/>
                      <a:pt x="515" y="3840"/>
                    </a:cubicBezTo>
                    <a:cubicBezTo>
                      <a:pt x="457" y="3626"/>
                      <a:pt x="442" y="3390"/>
                      <a:pt x="407" y="3168"/>
                    </a:cubicBezTo>
                    <a:cubicBezTo>
                      <a:pt x="328" y="2684"/>
                      <a:pt x="238" y="2198"/>
                      <a:pt x="169" y="1713"/>
                    </a:cubicBezTo>
                    <a:cubicBezTo>
                      <a:pt x="162" y="1671"/>
                      <a:pt x="132" y="1653"/>
                      <a:pt x="100" y="1653"/>
                    </a:cubicBezTo>
                    <a:cubicBezTo>
                      <a:pt x="53" y="1653"/>
                      <a:pt x="1" y="1693"/>
                      <a:pt x="9" y="1755"/>
                    </a:cubicBezTo>
                    <a:cubicBezTo>
                      <a:pt x="116" y="2479"/>
                      <a:pt x="172" y="3279"/>
                      <a:pt x="380" y="3983"/>
                    </a:cubicBezTo>
                    <a:cubicBezTo>
                      <a:pt x="501" y="4405"/>
                      <a:pt x="799" y="4689"/>
                      <a:pt x="1242" y="4763"/>
                    </a:cubicBezTo>
                    <a:cubicBezTo>
                      <a:pt x="1302" y="4772"/>
                      <a:pt x="1363" y="4777"/>
                      <a:pt x="1424" y="4777"/>
                    </a:cubicBezTo>
                    <a:cubicBezTo>
                      <a:pt x="1771" y="4777"/>
                      <a:pt x="2129" y="4624"/>
                      <a:pt x="2282" y="4294"/>
                    </a:cubicBezTo>
                    <a:cubicBezTo>
                      <a:pt x="2528" y="3760"/>
                      <a:pt x="2085" y="3415"/>
                      <a:pt x="1984" y="2946"/>
                    </a:cubicBezTo>
                    <a:cubicBezTo>
                      <a:pt x="1907" y="2584"/>
                      <a:pt x="1999" y="2549"/>
                      <a:pt x="2136" y="2549"/>
                    </a:cubicBezTo>
                    <a:cubicBezTo>
                      <a:pt x="2168" y="2549"/>
                      <a:pt x="2203" y="2551"/>
                      <a:pt x="2239" y="2551"/>
                    </a:cubicBezTo>
                    <a:cubicBezTo>
                      <a:pt x="2342" y="2551"/>
                      <a:pt x="2452" y="2535"/>
                      <a:pt x="2528" y="2409"/>
                    </a:cubicBezTo>
                    <a:cubicBezTo>
                      <a:pt x="2619" y="2260"/>
                      <a:pt x="2435" y="2097"/>
                      <a:pt x="2438" y="1963"/>
                    </a:cubicBezTo>
                    <a:cubicBezTo>
                      <a:pt x="2459" y="1578"/>
                      <a:pt x="2875" y="1613"/>
                      <a:pt x="3142" y="1485"/>
                    </a:cubicBezTo>
                    <a:cubicBezTo>
                      <a:pt x="4333" y="909"/>
                      <a:pt x="3193" y="268"/>
                      <a:pt x="2483" y="5"/>
                    </a:cubicBezTo>
                    <a:cubicBezTo>
                      <a:pt x="2473" y="2"/>
                      <a:pt x="2464" y="0"/>
                      <a:pt x="2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1433643" y="3355057"/>
                <a:ext cx="344480" cy="375666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192" extrusionOk="0">
                    <a:moveTo>
                      <a:pt x="159" y="0"/>
                    </a:moveTo>
                    <a:cubicBezTo>
                      <a:pt x="142" y="0"/>
                      <a:pt x="125" y="1"/>
                      <a:pt x="107" y="2"/>
                    </a:cubicBezTo>
                    <a:cubicBezTo>
                      <a:pt x="5" y="9"/>
                      <a:pt x="0" y="165"/>
                      <a:pt x="101" y="165"/>
                    </a:cubicBezTo>
                    <a:cubicBezTo>
                      <a:pt x="103" y="165"/>
                      <a:pt x="105" y="165"/>
                      <a:pt x="107" y="165"/>
                    </a:cubicBezTo>
                    <a:cubicBezTo>
                      <a:pt x="124" y="164"/>
                      <a:pt x="141" y="163"/>
                      <a:pt x="157" y="163"/>
                    </a:cubicBezTo>
                    <a:cubicBezTo>
                      <a:pt x="774" y="163"/>
                      <a:pt x="864" y="798"/>
                      <a:pt x="1171" y="1162"/>
                    </a:cubicBezTo>
                    <a:cubicBezTo>
                      <a:pt x="1379" y="1409"/>
                      <a:pt x="1639" y="1516"/>
                      <a:pt x="1913" y="1661"/>
                    </a:cubicBezTo>
                    <a:cubicBezTo>
                      <a:pt x="2941" y="2202"/>
                      <a:pt x="3336" y="3068"/>
                      <a:pt x="3665" y="4135"/>
                    </a:cubicBezTo>
                    <a:cubicBezTo>
                      <a:pt x="3678" y="4175"/>
                      <a:pt x="3710" y="4192"/>
                      <a:pt x="3743" y="4192"/>
                    </a:cubicBezTo>
                    <a:cubicBezTo>
                      <a:pt x="3793" y="4192"/>
                      <a:pt x="3844" y="4151"/>
                      <a:pt x="3825" y="4090"/>
                    </a:cubicBezTo>
                    <a:cubicBezTo>
                      <a:pt x="3513" y="3075"/>
                      <a:pt x="3132" y="2157"/>
                      <a:pt x="2169" y="1610"/>
                    </a:cubicBezTo>
                    <a:cubicBezTo>
                      <a:pt x="1919" y="1471"/>
                      <a:pt x="1622" y="1377"/>
                      <a:pt x="1410" y="1180"/>
                    </a:cubicBezTo>
                    <a:cubicBezTo>
                      <a:pt x="1188" y="975"/>
                      <a:pt x="1098" y="684"/>
                      <a:pt x="925" y="446"/>
                    </a:cubicBezTo>
                    <a:cubicBezTo>
                      <a:pt x="717" y="165"/>
                      <a:pt x="497" y="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1321804" y="3587159"/>
                <a:ext cx="153152" cy="303616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3388" extrusionOk="0">
                    <a:moveTo>
                      <a:pt x="996" y="1"/>
                    </a:moveTo>
                    <a:cubicBezTo>
                      <a:pt x="972" y="1"/>
                      <a:pt x="948" y="13"/>
                      <a:pt x="933" y="42"/>
                    </a:cubicBezTo>
                    <a:cubicBezTo>
                      <a:pt x="722" y="468"/>
                      <a:pt x="1" y="821"/>
                      <a:pt x="465" y="1272"/>
                    </a:cubicBezTo>
                    <a:cubicBezTo>
                      <a:pt x="773" y="1569"/>
                      <a:pt x="1179" y="1625"/>
                      <a:pt x="1192" y="2134"/>
                    </a:cubicBezTo>
                    <a:cubicBezTo>
                      <a:pt x="1203" y="2536"/>
                      <a:pt x="884" y="2938"/>
                      <a:pt x="1043" y="3333"/>
                    </a:cubicBezTo>
                    <a:cubicBezTo>
                      <a:pt x="1060" y="3371"/>
                      <a:pt x="1093" y="3387"/>
                      <a:pt x="1126" y="3387"/>
                    </a:cubicBezTo>
                    <a:cubicBezTo>
                      <a:pt x="1177" y="3387"/>
                      <a:pt x="1226" y="3348"/>
                      <a:pt x="1203" y="3288"/>
                    </a:cubicBezTo>
                    <a:cubicBezTo>
                      <a:pt x="988" y="2762"/>
                      <a:pt x="1709" y="2003"/>
                      <a:pt x="1206" y="1549"/>
                    </a:cubicBezTo>
                    <a:cubicBezTo>
                      <a:pt x="1037" y="1396"/>
                      <a:pt x="631" y="1352"/>
                      <a:pt x="535" y="1115"/>
                    </a:cubicBezTo>
                    <a:cubicBezTo>
                      <a:pt x="410" y="814"/>
                      <a:pt x="946" y="381"/>
                      <a:pt x="1075" y="125"/>
                    </a:cubicBezTo>
                    <a:cubicBezTo>
                      <a:pt x="1108" y="60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1372705" y="3355236"/>
                <a:ext cx="81102" cy="24635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749" extrusionOk="0">
                    <a:moveTo>
                      <a:pt x="787" y="0"/>
                    </a:moveTo>
                    <a:cubicBezTo>
                      <a:pt x="780" y="0"/>
                      <a:pt x="774" y="1"/>
                      <a:pt x="766" y="3"/>
                    </a:cubicBezTo>
                    <a:cubicBezTo>
                      <a:pt x="455" y="69"/>
                      <a:pt x="209" y="305"/>
                      <a:pt x="167" y="627"/>
                    </a:cubicBezTo>
                    <a:cubicBezTo>
                      <a:pt x="80" y="1333"/>
                      <a:pt x="614" y="1920"/>
                      <a:pt x="357" y="2651"/>
                    </a:cubicBezTo>
                    <a:cubicBezTo>
                      <a:pt x="337" y="2709"/>
                      <a:pt x="386" y="2749"/>
                      <a:pt x="435" y="2749"/>
                    </a:cubicBezTo>
                    <a:cubicBezTo>
                      <a:pt x="467" y="2749"/>
                      <a:pt x="500" y="2732"/>
                      <a:pt x="514" y="2692"/>
                    </a:cubicBezTo>
                    <a:cubicBezTo>
                      <a:pt x="621" y="2390"/>
                      <a:pt x="624" y="2107"/>
                      <a:pt x="562" y="1795"/>
                    </a:cubicBezTo>
                    <a:cubicBezTo>
                      <a:pt x="461" y="1279"/>
                      <a:pt x="1" y="336"/>
                      <a:pt x="808" y="159"/>
                    </a:cubicBezTo>
                    <a:cubicBezTo>
                      <a:pt x="905" y="140"/>
                      <a:pt x="873" y="0"/>
                      <a:pt x="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1391524" y="3866040"/>
                <a:ext cx="49916" cy="28614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93" extrusionOk="0">
                    <a:moveTo>
                      <a:pt x="355" y="1"/>
                    </a:moveTo>
                    <a:cubicBezTo>
                      <a:pt x="252" y="1"/>
                      <a:pt x="146" y="66"/>
                      <a:pt x="141" y="197"/>
                    </a:cubicBezTo>
                    <a:cubicBezTo>
                      <a:pt x="102" y="1132"/>
                      <a:pt x="43" y="2061"/>
                      <a:pt x="6" y="2997"/>
                    </a:cubicBezTo>
                    <a:cubicBezTo>
                      <a:pt x="1" y="3128"/>
                      <a:pt x="100" y="3193"/>
                      <a:pt x="201" y="3193"/>
                    </a:cubicBezTo>
                    <a:cubicBezTo>
                      <a:pt x="304" y="3193"/>
                      <a:pt x="409" y="3127"/>
                      <a:pt x="414" y="2997"/>
                    </a:cubicBezTo>
                    <a:cubicBezTo>
                      <a:pt x="456" y="2061"/>
                      <a:pt x="512" y="1132"/>
                      <a:pt x="550" y="197"/>
                    </a:cubicBezTo>
                    <a:cubicBezTo>
                      <a:pt x="556" y="66"/>
                      <a:pt x="458" y="1"/>
                      <a:pt x="3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815125" y="2904475"/>
                <a:ext cx="650515" cy="109348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2202" extrusionOk="0">
                    <a:moveTo>
                      <a:pt x="6831" y="1"/>
                    </a:moveTo>
                    <a:cubicBezTo>
                      <a:pt x="6029" y="1"/>
                      <a:pt x="5112" y="353"/>
                      <a:pt x="4407" y="664"/>
                    </a:cubicBezTo>
                    <a:cubicBezTo>
                      <a:pt x="3998" y="844"/>
                      <a:pt x="3611" y="1090"/>
                      <a:pt x="3243" y="1350"/>
                    </a:cubicBezTo>
                    <a:cubicBezTo>
                      <a:pt x="2353" y="1988"/>
                      <a:pt x="1625" y="2826"/>
                      <a:pt x="1185" y="3835"/>
                    </a:cubicBezTo>
                    <a:cubicBezTo>
                      <a:pt x="0" y="6555"/>
                      <a:pt x="897" y="9710"/>
                      <a:pt x="3465" y="11211"/>
                    </a:cubicBezTo>
                    <a:cubicBezTo>
                      <a:pt x="4407" y="11765"/>
                      <a:pt x="5540" y="12171"/>
                      <a:pt x="6642" y="12202"/>
                    </a:cubicBezTo>
                    <a:cubicBezTo>
                      <a:pt x="6644" y="12202"/>
                      <a:pt x="6646" y="12202"/>
                      <a:pt x="6649" y="12202"/>
                    </a:cubicBezTo>
                    <a:cubicBezTo>
                      <a:pt x="6905" y="12202"/>
                      <a:pt x="6903" y="11800"/>
                      <a:pt x="6642" y="11793"/>
                    </a:cubicBezTo>
                    <a:cubicBezTo>
                      <a:pt x="5502" y="11762"/>
                      <a:pt x="4313" y="11295"/>
                      <a:pt x="3371" y="10674"/>
                    </a:cubicBezTo>
                    <a:cubicBezTo>
                      <a:pt x="1839" y="9666"/>
                      <a:pt x="1078" y="8082"/>
                      <a:pt x="1099" y="6264"/>
                    </a:cubicBezTo>
                    <a:cubicBezTo>
                      <a:pt x="1116" y="4673"/>
                      <a:pt x="1740" y="3190"/>
                      <a:pt x="2928" y="2122"/>
                    </a:cubicBezTo>
                    <a:cubicBezTo>
                      <a:pt x="3236" y="1849"/>
                      <a:pt x="3572" y="1614"/>
                      <a:pt x="3923" y="1392"/>
                    </a:cubicBezTo>
                    <a:cubicBezTo>
                      <a:pt x="4685" y="913"/>
                      <a:pt x="5872" y="412"/>
                      <a:pt x="6823" y="412"/>
                    </a:cubicBezTo>
                    <a:cubicBezTo>
                      <a:pt x="6883" y="412"/>
                      <a:pt x="6942" y="414"/>
                      <a:pt x="6999" y="418"/>
                    </a:cubicBezTo>
                    <a:cubicBezTo>
                      <a:pt x="7005" y="418"/>
                      <a:pt x="7010" y="418"/>
                      <a:pt x="7015" y="418"/>
                    </a:cubicBezTo>
                    <a:cubicBezTo>
                      <a:pt x="7259" y="418"/>
                      <a:pt x="7253" y="26"/>
                      <a:pt x="6999" y="6"/>
                    </a:cubicBezTo>
                    <a:cubicBezTo>
                      <a:pt x="6944" y="2"/>
                      <a:pt x="6887" y="1"/>
                      <a:pt x="68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1416347" y="3359986"/>
                <a:ext cx="61297" cy="69004"/>
              </a:xfrm>
              <a:custGeom>
                <a:avLst/>
                <a:gdLst/>
                <a:ahLst/>
                <a:cxnLst/>
                <a:rect l="l" t="t" r="r" b="b"/>
                <a:pathLst>
                  <a:path w="684" h="770" extrusionOk="0">
                    <a:moveTo>
                      <a:pt x="568" y="0"/>
                    </a:moveTo>
                    <a:cubicBezTo>
                      <a:pt x="543" y="0"/>
                      <a:pt x="517" y="11"/>
                      <a:pt x="498" y="37"/>
                    </a:cubicBezTo>
                    <a:cubicBezTo>
                      <a:pt x="348" y="245"/>
                      <a:pt x="193" y="446"/>
                      <a:pt x="44" y="653"/>
                    </a:cubicBezTo>
                    <a:cubicBezTo>
                      <a:pt x="0" y="712"/>
                      <a:pt x="57" y="770"/>
                      <a:pt x="116" y="770"/>
                    </a:cubicBezTo>
                    <a:cubicBezTo>
                      <a:pt x="142" y="770"/>
                      <a:pt x="168" y="759"/>
                      <a:pt x="186" y="733"/>
                    </a:cubicBezTo>
                    <a:cubicBezTo>
                      <a:pt x="335" y="529"/>
                      <a:pt x="491" y="328"/>
                      <a:pt x="640" y="120"/>
                    </a:cubicBezTo>
                    <a:cubicBezTo>
                      <a:pt x="683" y="59"/>
                      <a:pt x="627" y="0"/>
                      <a:pt x="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1420380" y="3374055"/>
                <a:ext cx="84865" cy="10888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215" extrusionOk="0">
                    <a:moveTo>
                      <a:pt x="832" y="1"/>
                    </a:moveTo>
                    <a:cubicBezTo>
                      <a:pt x="807" y="1"/>
                      <a:pt x="782" y="11"/>
                      <a:pt x="765" y="36"/>
                    </a:cubicBezTo>
                    <a:cubicBezTo>
                      <a:pt x="511" y="379"/>
                      <a:pt x="241" y="718"/>
                      <a:pt x="37" y="1093"/>
                    </a:cubicBezTo>
                    <a:cubicBezTo>
                      <a:pt x="1" y="1155"/>
                      <a:pt x="59" y="1214"/>
                      <a:pt x="115" y="1214"/>
                    </a:cubicBezTo>
                    <a:cubicBezTo>
                      <a:pt x="139" y="1214"/>
                      <a:pt x="163" y="1203"/>
                      <a:pt x="179" y="1176"/>
                    </a:cubicBezTo>
                    <a:cubicBezTo>
                      <a:pt x="383" y="802"/>
                      <a:pt x="654" y="462"/>
                      <a:pt x="903" y="119"/>
                    </a:cubicBezTo>
                    <a:cubicBezTo>
                      <a:pt x="947" y="58"/>
                      <a:pt x="890" y="1"/>
                      <a:pt x="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0"/>
              <p:cNvSpPr/>
              <p:nvPr/>
            </p:nvSpPr>
            <p:spPr>
              <a:xfrm>
                <a:off x="1436690" y="3417787"/>
                <a:ext cx="98576" cy="13012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452" extrusionOk="0">
                    <a:moveTo>
                      <a:pt x="987" y="1"/>
                    </a:moveTo>
                    <a:cubicBezTo>
                      <a:pt x="962" y="1"/>
                      <a:pt x="938" y="12"/>
                      <a:pt x="922" y="40"/>
                    </a:cubicBezTo>
                    <a:cubicBezTo>
                      <a:pt x="649" y="483"/>
                      <a:pt x="246" y="847"/>
                      <a:pt x="32" y="1326"/>
                    </a:cubicBezTo>
                    <a:cubicBezTo>
                      <a:pt x="1" y="1392"/>
                      <a:pt x="58" y="1452"/>
                      <a:pt x="110" y="1452"/>
                    </a:cubicBezTo>
                    <a:cubicBezTo>
                      <a:pt x="134" y="1452"/>
                      <a:pt x="157" y="1439"/>
                      <a:pt x="171" y="1409"/>
                    </a:cubicBezTo>
                    <a:cubicBezTo>
                      <a:pt x="388" y="931"/>
                      <a:pt x="791" y="566"/>
                      <a:pt x="1061" y="123"/>
                    </a:cubicBezTo>
                    <a:cubicBezTo>
                      <a:pt x="1099" y="60"/>
                      <a:pt x="1042" y="1"/>
                      <a:pt x="9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0"/>
              <p:cNvSpPr/>
              <p:nvPr/>
            </p:nvSpPr>
            <p:spPr>
              <a:xfrm>
                <a:off x="1423696" y="3463222"/>
                <a:ext cx="146252" cy="200021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232" extrusionOk="0">
                    <a:moveTo>
                      <a:pt x="1513" y="1"/>
                    </a:moveTo>
                    <a:cubicBezTo>
                      <a:pt x="1488" y="1"/>
                      <a:pt x="1463" y="11"/>
                      <a:pt x="1445" y="35"/>
                    </a:cubicBezTo>
                    <a:cubicBezTo>
                      <a:pt x="960" y="715"/>
                      <a:pt x="395" y="1352"/>
                      <a:pt x="31" y="2108"/>
                    </a:cubicBezTo>
                    <a:cubicBezTo>
                      <a:pt x="0" y="2172"/>
                      <a:pt x="58" y="2231"/>
                      <a:pt x="112" y="2231"/>
                    </a:cubicBezTo>
                    <a:cubicBezTo>
                      <a:pt x="136" y="2231"/>
                      <a:pt x="159" y="2219"/>
                      <a:pt x="173" y="2191"/>
                    </a:cubicBezTo>
                    <a:cubicBezTo>
                      <a:pt x="537" y="1435"/>
                      <a:pt x="1098" y="798"/>
                      <a:pt x="1587" y="118"/>
                    </a:cubicBezTo>
                    <a:cubicBezTo>
                      <a:pt x="1631" y="60"/>
                      <a:pt x="1573" y="1"/>
                      <a:pt x="1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1442246" y="3485088"/>
                <a:ext cx="165250" cy="229504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561" extrusionOk="0">
                    <a:moveTo>
                      <a:pt x="1729" y="1"/>
                    </a:moveTo>
                    <a:cubicBezTo>
                      <a:pt x="1704" y="1"/>
                      <a:pt x="1679" y="12"/>
                      <a:pt x="1660" y="37"/>
                    </a:cubicBezTo>
                    <a:cubicBezTo>
                      <a:pt x="1363" y="463"/>
                      <a:pt x="1054" y="882"/>
                      <a:pt x="750" y="1306"/>
                    </a:cubicBezTo>
                    <a:cubicBezTo>
                      <a:pt x="489" y="1669"/>
                      <a:pt x="168" y="2033"/>
                      <a:pt x="22" y="2459"/>
                    </a:cubicBezTo>
                    <a:cubicBezTo>
                      <a:pt x="1" y="2520"/>
                      <a:pt x="51" y="2560"/>
                      <a:pt x="102" y="2560"/>
                    </a:cubicBezTo>
                    <a:cubicBezTo>
                      <a:pt x="135" y="2560"/>
                      <a:pt x="167" y="2543"/>
                      <a:pt x="181" y="2504"/>
                    </a:cubicBezTo>
                    <a:cubicBezTo>
                      <a:pt x="334" y="2051"/>
                      <a:pt x="701" y="1651"/>
                      <a:pt x="978" y="1267"/>
                    </a:cubicBezTo>
                    <a:cubicBezTo>
                      <a:pt x="1255" y="886"/>
                      <a:pt x="1532" y="505"/>
                      <a:pt x="1802" y="121"/>
                    </a:cubicBezTo>
                    <a:cubicBezTo>
                      <a:pt x="1844" y="60"/>
                      <a:pt x="1788" y="1"/>
                      <a:pt x="17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>
                <a:off x="1452551" y="3512241"/>
                <a:ext cx="203605" cy="320374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3575" extrusionOk="0">
                    <a:moveTo>
                      <a:pt x="2157" y="0"/>
                    </a:moveTo>
                    <a:cubicBezTo>
                      <a:pt x="2133" y="0"/>
                      <a:pt x="2109" y="11"/>
                      <a:pt x="2093" y="39"/>
                    </a:cubicBezTo>
                    <a:cubicBezTo>
                      <a:pt x="1732" y="680"/>
                      <a:pt x="1324" y="1290"/>
                      <a:pt x="912" y="1900"/>
                    </a:cubicBezTo>
                    <a:cubicBezTo>
                      <a:pt x="586" y="2378"/>
                      <a:pt x="111" y="2884"/>
                      <a:pt x="11" y="3473"/>
                    </a:cubicBezTo>
                    <a:cubicBezTo>
                      <a:pt x="1" y="3535"/>
                      <a:pt x="53" y="3575"/>
                      <a:pt x="100" y="3575"/>
                    </a:cubicBezTo>
                    <a:cubicBezTo>
                      <a:pt x="133" y="3575"/>
                      <a:pt x="163" y="3557"/>
                      <a:pt x="170" y="3515"/>
                    </a:cubicBezTo>
                    <a:cubicBezTo>
                      <a:pt x="274" y="2901"/>
                      <a:pt x="835" y="2305"/>
                      <a:pt x="1179" y="1796"/>
                    </a:cubicBezTo>
                    <a:cubicBezTo>
                      <a:pt x="1549" y="1249"/>
                      <a:pt x="1909" y="697"/>
                      <a:pt x="2235" y="122"/>
                    </a:cubicBezTo>
                    <a:cubicBezTo>
                      <a:pt x="2271" y="59"/>
                      <a:pt x="2213" y="0"/>
                      <a:pt x="2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>
                <a:off x="1550231" y="3559558"/>
                <a:ext cx="150912" cy="262572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930" extrusionOk="0">
                    <a:moveTo>
                      <a:pt x="1571" y="0"/>
                    </a:moveTo>
                    <a:cubicBezTo>
                      <a:pt x="1546" y="0"/>
                      <a:pt x="1522" y="12"/>
                      <a:pt x="1506" y="41"/>
                    </a:cubicBezTo>
                    <a:cubicBezTo>
                      <a:pt x="1013" y="966"/>
                      <a:pt x="428" y="1864"/>
                      <a:pt x="26" y="2830"/>
                    </a:cubicBezTo>
                    <a:cubicBezTo>
                      <a:pt x="1" y="2890"/>
                      <a:pt x="50" y="2930"/>
                      <a:pt x="102" y="2930"/>
                    </a:cubicBezTo>
                    <a:cubicBezTo>
                      <a:pt x="135" y="2930"/>
                      <a:pt x="169" y="2913"/>
                      <a:pt x="185" y="2875"/>
                    </a:cubicBezTo>
                    <a:cubicBezTo>
                      <a:pt x="580" y="1919"/>
                      <a:pt x="1162" y="1036"/>
                      <a:pt x="1648" y="124"/>
                    </a:cubicBezTo>
                    <a:cubicBezTo>
                      <a:pt x="1683" y="60"/>
                      <a:pt x="1627" y="0"/>
                      <a:pt x="1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1626672" y="3661091"/>
                <a:ext cx="92393" cy="18586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074" extrusionOk="0">
                    <a:moveTo>
                      <a:pt x="918" y="0"/>
                    </a:moveTo>
                    <a:cubicBezTo>
                      <a:pt x="894" y="0"/>
                      <a:pt x="871" y="12"/>
                      <a:pt x="857" y="41"/>
                    </a:cubicBezTo>
                    <a:cubicBezTo>
                      <a:pt x="549" y="661"/>
                      <a:pt x="317" y="1320"/>
                      <a:pt x="29" y="1947"/>
                    </a:cubicBezTo>
                    <a:cubicBezTo>
                      <a:pt x="0" y="2013"/>
                      <a:pt x="56" y="2073"/>
                      <a:pt x="109" y="2073"/>
                    </a:cubicBezTo>
                    <a:cubicBezTo>
                      <a:pt x="133" y="2073"/>
                      <a:pt x="157" y="2061"/>
                      <a:pt x="171" y="2030"/>
                    </a:cubicBezTo>
                    <a:cubicBezTo>
                      <a:pt x="459" y="1400"/>
                      <a:pt x="691" y="744"/>
                      <a:pt x="999" y="124"/>
                    </a:cubicBezTo>
                    <a:cubicBezTo>
                      <a:pt x="1030" y="60"/>
                      <a:pt x="972" y="0"/>
                      <a:pt x="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0"/>
              <p:cNvSpPr/>
              <p:nvPr/>
            </p:nvSpPr>
            <p:spPr>
              <a:xfrm>
                <a:off x="1681874" y="3704554"/>
                <a:ext cx="54934" cy="10915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218" extrusionOk="0">
                    <a:moveTo>
                      <a:pt x="501" y="0"/>
                    </a:moveTo>
                    <a:cubicBezTo>
                      <a:pt x="476" y="0"/>
                      <a:pt x="451" y="12"/>
                      <a:pt x="435" y="42"/>
                    </a:cubicBezTo>
                    <a:cubicBezTo>
                      <a:pt x="254" y="371"/>
                      <a:pt x="234" y="776"/>
                      <a:pt x="37" y="1098"/>
                    </a:cubicBezTo>
                    <a:cubicBezTo>
                      <a:pt x="0" y="1160"/>
                      <a:pt x="55" y="1217"/>
                      <a:pt x="111" y="1217"/>
                    </a:cubicBezTo>
                    <a:cubicBezTo>
                      <a:pt x="136" y="1217"/>
                      <a:pt x="161" y="1206"/>
                      <a:pt x="179" y="1177"/>
                    </a:cubicBezTo>
                    <a:cubicBezTo>
                      <a:pt x="376" y="859"/>
                      <a:pt x="397" y="454"/>
                      <a:pt x="577" y="125"/>
                    </a:cubicBezTo>
                    <a:cubicBezTo>
                      <a:pt x="613" y="60"/>
                      <a:pt x="556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1492251" y="3739325"/>
                <a:ext cx="62551" cy="9570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68" extrusionOk="0">
                    <a:moveTo>
                      <a:pt x="585" y="0"/>
                    </a:moveTo>
                    <a:cubicBezTo>
                      <a:pt x="561" y="0"/>
                      <a:pt x="538" y="12"/>
                      <a:pt x="524" y="41"/>
                    </a:cubicBezTo>
                    <a:cubicBezTo>
                      <a:pt x="375" y="350"/>
                      <a:pt x="212" y="651"/>
                      <a:pt x="39" y="946"/>
                    </a:cubicBezTo>
                    <a:cubicBezTo>
                      <a:pt x="0" y="1008"/>
                      <a:pt x="57" y="1068"/>
                      <a:pt x="113" y="1068"/>
                    </a:cubicBezTo>
                    <a:cubicBezTo>
                      <a:pt x="137" y="1068"/>
                      <a:pt x="162" y="1056"/>
                      <a:pt x="178" y="1029"/>
                    </a:cubicBezTo>
                    <a:cubicBezTo>
                      <a:pt x="354" y="735"/>
                      <a:pt x="517" y="433"/>
                      <a:pt x="666" y="124"/>
                    </a:cubicBezTo>
                    <a:cubicBezTo>
                      <a:pt x="697" y="60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0"/>
              <p:cNvSpPr/>
              <p:nvPr/>
            </p:nvSpPr>
            <p:spPr>
              <a:xfrm>
                <a:off x="1584195" y="3575688"/>
                <a:ext cx="66136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072" extrusionOk="0">
                    <a:moveTo>
                      <a:pt x="625" y="0"/>
                    </a:moveTo>
                    <a:cubicBezTo>
                      <a:pt x="601" y="0"/>
                      <a:pt x="577" y="13"/>
                      <a:pt x="562" y="42"/>
                    </a:cubicBezTo>
                    <a:cubicBezTo>
                      <a:pt x="396" y="349"/>
                      <a:pt x="222" y="651"/>
                      <a:pt x="39" y="949"/>
                    </a:cubicBezTo>
                    <a:cubicBezTo>
                      <a:pt x="0" y="1012"/>
                      <a:pt x="57" y="1071"/>
                      <a:pt x="114" y="1071"/>
                    </a:cubicBezTo>
                    <a:cubicBezTo>
                      <a:pt x="139" y="1071"/>
                      <a:pt x="163" y="1060"/>
                      <a:pt x="180" y="1032"/>
                    </a:cubicBezTo>
                    <a:cubicBezTo>
                      <a:pt x="364" y="734"/>
                      <a:pt x="538" y="433"/>
                      <a:pt x="704" y="125"/>
                    </a:cubicBezTo>
                    <a:cubicBezTo>
                      <a:pt x="737" y="60"/>
                      <a:pt x="680" y="0"/>
                      <a:pt x="6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0"/>
              <p:cNvSpPr/>
              <p:nvPr/>
            </p:nvSpPr>
            <p:spPr>
              <a:xfrm>
                <a:off x="1489562" y="3610100"/>
                <a:ext cx="69183" cy="8298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653" y="1"/>
                    </a:moveTo>
                    <a:cubicBezTo>
                      <a:pt x="628" y="1"/>
                      <a:pt x="603" y="11"/>
                      <a:pt x="585" y="35"/>
                    </a:cubicBezTo>
                    <a:cubicBezTo>
                      <a:pt x="395" y="285"/>
                      <a:pt x="228" y="555"/>
                      <a:pt x="45" y="808"/>
                    </a:cubicBezTo>
                    <a:cubicBezTo>
                      <a:pt x="1" y="869"/>
                      <a:pt x="58" y="926"/>
                      <a:pt x="117" y="926"/>
                    </a:cubicBezTo>
                    <a:cubicBezTo>
                      <a:pt x="143" y="926"/>
                      <a:pt x="168" y="916"/>
                      <a:pt x="187" y="891"/>
                    </a:cubicBezTo>
                    <a:cubicBezTo>
                      <a:pt x="371" y="635"/>
                      <a:pt x="537" y="368"/>
                      <a:pt x="727" y="118"/>
                    </a:cubicBezTo>
                    <a:cubicBezTo>
                      <a:pt x="771" y="60"/>
                      <a:pt x="713" y="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>
                <a:off x="1566630" y="3655983"/>
                <a:ext cx="120174" cy="215614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406" extrusionOk="0">
                    <a:moveTo>
                      <a:pt x="1227" y="1"/>
                    </a:moveTo>
                    <a:cubicBezTo>
                      <a:pt x="1202" y="1"/>
                      <a:pt x="1177" y="12"/>
                      <a:pt x="1160" y="40"/>
                    </a:cubicBezTo>
                    <a:cubicBezTo>
                      <a:pt x="716" y="750"/>
                      <a:pt x="349" y="1536"/>
                      <a:pt x="23" y="2309"/>
                    </a:cubicBezTo>
                    <a:cubicBezTo>
                      <a:pt x="0" y="2367"/>
                      <a:pt x="48" y="2405"/>
                      <a:pt x="98" y="2405"/>
                    </a:cubicBezTo>
                    <a:cubicBezTo>
                      <a:pt x="131" y="2405"/>
                      <a:pt x="166" y="2389"/>
                      <a:pt x="182" y="2351"/>
                    </a:cubicBezTo>
                    <a:cubicBezTo>
                      <a:pt x="498" y="1591"/>
                      <a:pt x="865" y="819"/>
                      <a:pt x="1302" y="123"/>
                    </a:cubicBezTo>
                    <a:cubicBezTo>
                      <a:pt x="1340" y="60"/>
                      <a:pt x="1284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0"/>
              <p:cNvSpPr/>
              <p:nvPr/>
            </p:nvSpPr>
            <p:spPr>
              <a:xfrm>
                <a:off x="1182096" y="3041227"/>
                <a:ext cx="173405" cy="15763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59" extrusionOk="0">
                    <a:moveTo>
                      <a:pt x="1809" y="1"/>
                    </a:moveTo>
                    <a:cubicBezTo>
                      <a:pt x="1792" y="1"/>
                      <a:pt x="1773" y="7"/>
                      <a:pt x="1757" y="22"/>
                    </a:cubicBezTo>
                    <a:cubicBezTo>
                      <a:pt x="1171" y="538"/>
                      <a:pt x="613" y="1075"/>
                      <a:pt x="60" y="1619"/>
                    </a:cubicBezTo>
                    <a:cubicBezTo>
                      <a:pt x="1" y="1675"/>
                      <a:pt x="55" y="1758"/>
                      <a:pt x="118" y="1758"/>
                    </a:cubicBezTo>
                    <a:cubicBezTo>
                      <a:pt x="137" y="1758"/>
                      <a:pt x="156" y="1751"/>
                      <a:pt x="173" y="1733"/>
                    </a:cubicBezTo>
                    <a:cubicBezTo>
                      <a:pt x="728" y="1189"/>
                      <a:pt x="1289" y="652"/>
                      <a:pt x="1871" y="139"/>
                    </a:cubicBezTo>
                    <a:cubicBezTo>
                      <a:pt x="1934" y="85"/>
                      <a:pt x="1875" y="1"/>
                      <a:pt x="1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0"/>
              <p:cNvSpPr/>
              <p:nvPr/>
            </p:nvSpPr>
            <p:spPr>
              <a:xfrm>
                <a:off x="1128327" y="3024289"/>
                <a:ext cx="188012" cy="1663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856" extrusionOk="0">
                    <a:moveTo>
                      <a:pt x="1975" y="1"/>
                    </a:moveTo>
                    <a:cubicBezTo>
                      <a:pt x="1956" y="1"/>
                      <a:pt x="1937" y="8"/>
                      <a:pt x="1920" y="24"/>
                    </a:cubicBezTo>
                    <a:cubicBezTo>
                      <a:pt x="1307" y="595"/>
                      <a:pt x="666" y="1136"/>
                      <a:pt x="60" y="1714"/>
                    </a:cubicBezTo>
                    <a:cubicBezTo>
                      <a:pt x="0" y="1771"/>
                      <a:pt x="59" y="1855"/>
                      <a:pt x="124" y="1855"/>
                    </a:cubicBezTo>
                    <a:cubicBezTo>
                      <a:pt x="142" y="1855"/>
                      <a:pt x="161" y="1848"/>
                      <a:pt x="178" y="1832"/>
                    </a:cubicBezTo>
                    <a:cubicBezTo>
                      <a:pt x="781" y="1250"/>
                      <a:pt x="1425" y="713"/>
                      <a:pt x="2038" y="141"/>
                    </a:cubicBezTo>
                    <a:cubicBezTo>
                      <a:pt x="2098" y="85"/>
                      <a:pt x="2039" y="1"/>
                      <a:pt x="19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0"/>
              <p:cNvSpPr/>
              <p:nvPr/>
            </p:nvSpPr>
            <p:spPr>
              <a:xfrm>
                <a:off x="1144547" y="3053593"/>
                <a:ext cx="238555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707" extrusionOk="0">
                    <a:moveTo>
                      <a:pt x="2537" y="1"/>
                    </a:moveTo>
                    <a:cubicBezTo>
                      <a:pt x="2519" y="1"/>
                      <a:pt x="2499" y="7"/>
                      <a:pt x="2481" y="22"/>
                    </a:cubicBezTo>
                    <a:cubicBezTo>
                      <a:pt x="1584" y="778"/>
                      <a:pt x="908" y="1758"/>
                      <a:pt x="59" y="2569"/>
                    </a:cubicBezTo>
                    <a:cubicBezTo>
                      <a:pt x="0" y="2625"/>
                      <a:pt x="55" y="2706"/>
                      <a:pt x="118" y="2706"/>
                    </a:cubicBezTo>
                    <a:cubicBezTo>
                      <a:pt x="137" y="2706"/>
                      <a:pt x="156" y="2699"/>
                      <a:pt x="173" y="2683"/>
                    </a:cubicBezTo>
                    <a:cubicBezTo>
                      <a:pt x="1022" y="1876"/>
                      <a:pt x="1698" y="895"/>
                      <a:pt x="2599" y="137"/>
                    </a:cubicBezTo>
                    <a:cubicBezTo>
                      <a:pt x="2661" y="83"/>
                      <a:pt x="2605" y="1"/>
                      <a:pt x="25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1119366" y="3281842"/>
                <a:ext cx="111481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070" extrusionOk="0">
                    <a:moveTo>
                      <a:pt x="1119" y="1"/>
                    </a:moveTo>
                    <a:cubicBezTo>
                      <a:pt x="1101" y="1"/>
                      <a:pt x="1081" y="7"/>
                      <a:pt x="1064" y="22"/>
                    </a:cubicBezTo>
                    <a:cubicBezTo>
                      <a:pt x="721" y="316"/>
                      <a:pt x="375" y="607"/>
                      <a:pt x="59" y="930"/>
                    </a:cubicBezTo>
                    <a:cubicBezTo>
                      <a:pt x="1" y="988"/>
                      <a:pt x="57" y="1069"/>
                      <a:pt x="119" y="1069"/>
                    </a:cubicBezTo>
                    <a:cubicBezTo>
                      <a:pt x="138" y="1069"/>
                      <a:pt x="157" y="1062"/>
                      <a:pt x="174" y="1044"/>
                    </a:cubicBezTo>
                    <a:cubicBezTo>
                      <a:pt x="489" y="722"/>
                      <a:pt x="835" y="431"/>
                      <a:pt x="1179" y="136"/>
                    </a:cubicBezTo>
                    <a:cubicBezTo>
                      <a:pt x="1244" y="82"/>
                      <a:pt x="1186" y="1"/>
                      <a:pt x="1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1139170" y="3321810"/>
                <a:ext cx="113005" cy="9965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12" extrusionOk="0">
                    <a:moveTo>
                      <a:pt x="1146" y="0"/>
                    </a:moveTo>
                    <a:cubicBezTo>
                      <a:pt x="1122" y="0"/>
                      <a:pt x="1097" y="11"/>
                      <a:pt x="1079" y="37"/>
                    </a:cubicBezTo>
                    <a:cubicBezTo>
                      <a:pt x="812" y="411"/>
                      <a:pt x="403" y="674"/>
                      <a:pt x="60" y="975"/>
                    </a:cubicBezTo>
                    <a:cubicBezTo>
                      <a:pt x="1" y="1030"/>
                      <a:pt x="58" y="1112"/>
                      <a:pt x="123" y="1112"/>
                    </a:cubicBezTo>
                    <a:cubicBezTo>
                      <a:pt x="141" y="1112"/>
                      <a:pt x="160" y="1105"/>
                      <a:pt x="178" y="1090"/>
                    </a:cubicBezTo>
                    <a:cubicBezTo>
                      <a:pt x="531" y="782"/>
                      <a:pt x="944" y="508"/>
                      <a:pt x="1217" y="120"/>
                    </a:cubicBezTo>
                    <a:cubicBezTo>
                      <a:pt x="1261" y="59"/>
                      <a:pt x="1204" y="0"/>
                      <a:pt x="1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1176181" y="3366797"/>
                <a:ext cx="101444" cy="7868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878" extrusionOk="0">
                    <a:moveTo>
                      <a:pt x="1012" y="0"/>
                    </a:moveTo>
                    <a:cubicBezTo>
                      <a:pt x="993" y="0"/>
                      <a:pt x="974" y="7"/>
                      <a:pt x="957" y="24"/>
                    </a:cubicBezTo>
                    <a:cubicBezTo>
                      <a:pt x="693" y="286"/>
                      <a:pt x="392" y="526"/>
                      <a:pt x="76" y="723"/>
                    </a:cubicBezTo>
                    <a:cubicBezTo>
                      <a:pt x="1" y="770"/>
                      <a:pt x="48" y="878"/>
                      <a:pt x="118" y="878"/>
                    </a:cubicBezTo>
                    <a:cubicBezTo>
                      <a:pt x="131" y="878"/>
                      <a:pt x="145" y="874"/>
                      <a:pt x="160" y="865"/>
                    </a:cubicBezTo>
                    <a:cubicBezTo>
                      <a:pt x="486" y="661"/>
                      <a:pt x="801" y="411"/>
                      <a:pt x="1074" y="141"/>
                    </a:cubicBezTo>
                    <a:cubicBezTo>
                      <a:pt x="1131" y="82"/>
                      <a:pt x="1075" y="0"/>
                      <a:pt x="1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1394481" y="3122776"/>
                <a:ext cx="139172" cy="13567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14" extrusionOk="0">
                    <a:moveTo>
                      <a:pt x="1138" y="197"/>
                    </a:moveTo>
                    <a:cubicBezTo>
                      <a:pt x="1248" y="197"/>
                      <a:pt x="1338" y="238"/>
                      <a:pt x="1372" y="390"/>
                    </a:cubicBezTo>
                    <a:cubicBezTo>
                      <a:pt x="1407" y="539"/>
                      <a:pt x="1338" y="788"/>
                      <a:pt x="1307" y="927"/>
                    </a:cubicBezTo>
                    <a:cubicBezTo>
                      <a:pt x="1296" y="986"/>
                      <a:pt x="1286" y="1049"/>
                      <a:pt x="1265" y="1108"/>
                    </a:cubicBezTo>
                    <a:cubicBezTo>
                      <a:pt x="1230" y="1167"/>
                      <a:pt x="1192" y="1229"/>
                      <a:pt x="1158" y="1287"/>
                    </a:cubicBezTo>
                    <a:cubicBezTo>
                      <a:pt x="1064" y="1301"/>
                      <a:pt x="971" y="1315"/>
                      <a:pt x="874" y="1329"/>
                    </a:cubicBezTo>
                    <a:cubicBezTo>
                      <a:pt x="787" y="1301"/>
                      <a:pt x="707" y="1159"/>
                      <a:pt x="645" y="1097"/>
                    </a:cubicBezTo>
                    <a:cubicBezTo>
                      <a:pt x="531" y="986"/>
                      <a:pt x="144" y="839"/>
                      <a:pt x="201" y="623"/>
                    </a:cubicBezTo>
                    <a:lnTo>
                      <a:pt x="201" y="623"/>
                    </a:lnTo>
                    <a:cubicBezTo>
                      <a:pt x="201" y="622"/>
                      <a:pt x="202" y="622"/>
                      <a:pt x="202" y="622"/>
                    </a:cubicBezTo>
                    <a:cubicBezTo>
                      <a:pt x="357" y="342"/>
                      <a:pt x="666" y="276"/>
                      <a:pt x="957" y="220"/>
                    </a:cubicBezTo>
                    <a:cubicBezTo>
                      <a:pt x="1019" y="208"/>
                      <a:pt x="1081" y="197"/>
                      <a:pt x="1138" y="197"/>
                    </a:cubicBezTo>
                    <a:close/>
                    <a:moveTo>
                      <a:pt x="1262" y="0"/>
                    </a:moveTo>
                    <a:cubicBezTo>
                      <a:pt x="1160" y="0"/>
                      <a:pt x="1050" y="34"/>
                      <a:pt x="957" y="54"/>
                    </a:cubicBezTo>
                    <a:cubicBezTo>
                      <a:pt x="808" y="81"/>
                      <a:pt x="645" y="99"/>
                      <a:pt x="503" y="158"/>
                    </a:cubicBezTo>
                    <a:cubicBezTo>
                      <a:pt x="322" y="234"/>
                      <a:pt x="153" y="369"/>
                      <a:pt x="59" y="539"/>
                    </a:cubicBezTo>
                    <a:cubicBezTo>
                      <a:pt x="58" y="541"/>
                      <a:pt x="57" y="544"/>
                      <a:pt x="56" y="546"/>
                    </a:cubicBezTo>
                    <a:lnTo>
                      <a:pt x="56" y="546"/>
                    </a:lnTo>
                    <a:cubicBezTo>
                      <a:pt x="53" y="550"/>
                      <a:pt x="51" y="555"/>
                      <a:pt x="49" y="560"/>
                    </a:cubicBezTo>
                    <a:cubicBezTo>
                      <a:pt x="0" y="681"/>
                      <a:pt x="90" y="858"/>
                      <a:pt x="170" y="955"/>
                    </a:cubicBezTo>
                    <a:cubicBezTo>
                      <a:pt x="215" y="1010"/>
                      <a:pt x="267" y="1042"/>
                      <a:pt x="330" y="1076"/>
                    </a:cubicBezTo>
                    <a:cubicBezTo>
                      <a:pt x="464" y="1152"/>
                      <a:pt x="541" y="1236"/>
                      <a:pt x="648" y="1346"/>
                    </a:cubicBezTo>
                    <a:cubicBezTo>
                      <a:pt x="759" y="1460"/>
                      <a:pt x="882" y="1513"/>
                      <a:pt x="998" y="1513"/>
                    </a:cubicBezTo>
                    <a:cubicBezTo>
                      <a:pt x="1178" y="1513"/>
                      <a:pt x="1343" y="1383"/>
                      <a:pt x="1421" y="1149"/>
                    </a:cubicBezTo>
                    <a:cubicBezTo>
                      <a:pt x="1507" y="896"/>
                      <a:pt x="1553" y="564"/>
                      <a:pt x="1539" y="300"/>
                    </a:cubicBezTo>
                    <a:cubicBezTo>
                      <a:pt x="1532" y="155"/>
                      <a:pt x="1480" y="37"/>
                      <a:pt x="1328" y="6"/>
                    </a:cubicBezTo>
                    <a:cubicBezTo>
                      <a:pt x="1306" y="2"/>
                      <a:pt x="1285" y="0"/>
                      <a:pt x="12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1404160" y="3132902"/>
                <a:ext cx="70885" cy="7653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54" extrusionOk="0">
                    <a:moveTo>
                      <a:pt x="674" y="1"/>
                    </a:moveTo>
                    <a:cubicBezTo>
                      <a:pt x="655" y="1"/>
                      <a:pt x="636" y="9"/>
                      <a:pt x="620" y="27"/>
                    </a:cubicBezTo>
                    <a:cubicBezTo>
                      <a:pt x="422" y="259"/>
                      <a:pt x="232" y="496"/>
                      <a:pt x="45" y="738"/>
                    </a:cubicBezTo>
                    <a:cubicBezTo>
                      <a:pt x="0" y="797"/>
                      <a:pt x="59" y="854"/>
                      <a:pt x="119" y="854"/>
                    </a:cubicBezTo>
                    <a:cubicBezTo>
                      <a:pt x="144" y="854"/>
                      <a:pt x="169" y="844"/>
                      <a:pt x="187" y="821"/>
                    </a:cubicBezTo>
                    <a:cubicBezTo>
                      <a:pt x="364" y="589"/>
                      <a:pt x="547" y="363"/>
                      <a:pt x="738" y="146"/>
                    </a:cubicBezTo>
                    <a:cubicBezTo>
                      <a:pt x="791" y="84"/>
                      <a:pt x="734" y="1"/>
                      <a:pt x="6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1433374" y="3130124"/>
                <a:ext cx="85134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073" extrusionOk="0">
                    <a:moveTo>
                      <a:pt x="837" y="1"/>
                    </a:moveTo>
                    <a:cubicBezTo>
                      <a:pt x="818" y="1"/>
                      <a:pt x="799" y="9"/>
                      <a:pt x="782" y="28"/>
                    </a:cubicBezTo>
                    <a:cubicBezTo>
                      <a:pt x="519" y="319"/>
                      <a:pt x="256" y="623"/>
                      <a:pt x="41" y="952"/>
                    </a:cubicBezTo>
                    <a:cubicBezTo>
                      <a:pt x="0" y="1015"/>
                      <a:pt x="56" y="1073"/>
                      <a:pt x="113" y="1073"/>
                    </a:cubicBezTo>
                    <a:cubicBezTo>
                      <a:pt x="138" y="1073"/>
                      <a:pt x="163" y="1062"/>
                      <a:pt x="179" y="1036"/>
                    </a:cubicBezTo>
                    <a:cubicBezTo>
                      <a:pt x="391" y="717"/>
                      <a:pt x="644" y="426"/>
                      <a:pt x="897" y="142"/>
                    </a:cubicBezTo>
                    <a:cubicBezTo>
                      <a:pt x="949" y="81"/>
                      <a:pt x="896" y="1"/>
                      <a:pt x="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1454792" y="3167852"/>
                <a:ext cx="7913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13" extrusionOk="0">
                    <a:moveTo>
                      <a:pt x="766" y="1"/>
                    </a:moveTo>
                    <a:cubicBezTo>
                      <a:pt x="740" y="1"/>
                      <a:pt x="715" y="11"/>
                      <a:pt x="696" y="36"/>
                    </a:cubicBezTo>
                    <a:cubicBezTo>
                      <a:pt x="498" y="303"/>
                      <a:pt x="242" y="525"/>
                      <a:pt x="44" y="795"/>
                    </a:cubicBezTo>
                    <a:cubicBezTo>
                      <a:pt x="0" y="854"/>
                      <a:pt x="58" y="913"/>
                      <a:pt x="118" y="913"/>
                    </a:cubicBezTo>
                    <a:cubicBezTo>
                      <a:pt x="143" y="913"/>
                      <a:pt x="168" y="903"/>
                      <a:pt x="186" y="878"/>
                    </a:cubicBezTo>
                    <a:cubicBezTo>
                      <a:pt x="384" y="608"/>
                      <a:pt x="640" y="386"/>
                      <a:pt x="838" y="119"/>
                    </a:cubicBezTo>
                    <a:cubicBezTo>
                      <a:pt x="882" y="58"/>
                      <a:pt x="825" y="1"/>
                      <a:pt x="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30"/>
            <p:cNvGrpSpPr/>
            <p:nvPr/>
          </p:nvGrpSpPr>
          <p:grpSpPr>
            <a:xfrm flipH="1">
              <a:off x="7065426" y="557962"/>
              <a:ext cx="1365395" cy="1063777"/>
              <a:chOff x="2489257" y="2639067"/>
              <a:chExt cx="2406830" cy="1875488"/>
            </a:xfrm>
          </p:grpSpPr>
          <p:sp>
            <p:nvSpPr>
              <p:cNvPr id="402" name="Google Shape;402;p30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30"/>
            <p:cNvGrpSpPr/>
            <p:nvPr/>
          </p:nvGrpSpPr>
          <p:grpSpPr>
            <a:xfrm>
              <a:off x="886715" y="2681302"/>
              <a:ext cx="203609" cy="177655"/>
              <a:chOff x="1129997" y="1785758"/>
              <a:chExt cx="560442" cy="489002"/>
            </a:xfrm>
          </p:grpSpPr>
          <p:sp>
            <p:nvSpPr>
              <p:cNvPr id="418" name="Google Shape;418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0"/>
            <p:cNvGrpSpPr/>
            <p:nvPr/>
          </p:nvGrpSpPr>
          <p:grpSpPr>
            <a:xfrm flipH="1">
              <a:off x="1736796" y="2496814"/>
              <a:ext cx="290533" cy="253499"/>
              <a:chOff x="1129997" y="1785758"/>
              <a:chExt cx="560442" cy="489002"/>
            </a:xfrm>
          </p:grpSpPr>
          <p:sp>
            <p:nvSpPr>
              <p:cNvPr id="421" name="Google Shape;421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30"/>
            <p:cNvGrpSpPr/>
            <p:nvPr/>
          </p:nvGrpSpPr>
          <p:grpSpPr>
            <a:xfrm>
              <a:off x="8048089" y="3889428"/>
              <a:ext cx="125147" cy="109194"/>
              <a:chOff x="1129997" y="1785758"/>
              <a:chExt cx="560442" cy="489002"/>
            </a:xfrm>
          </p:grpSpPr>
          <p:sp>
            <p:nvSpPr>
              <p:cNvPr id="424" name="Google Shape;424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30"/>
            <p:cNvGrpSpPr/>
            <p:nvPr/>
          </p:nvGrpSpPr>
          <p:grpSpPr>
            <a:xfrm flipH="1">
              <a:off x="925952" y="498353"/>
              <a:ext cx="125147" cy="109194"/>
              <a:chOff x="1129997" y="1785758"/>
              <a:chExt cx="560442" cy="489002"/>
            </a:xfrm>
          </p:grpSpPr>
          <p:sp>
            <p:nvSpPr>
              <p:cNvPr id="427" name="Google Shape;427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30"/>
            <p:cNvGrpSpPr/>
            <p:nvPr/>
          </p:nvGrpSpPr>
          <p:grpSpPr>
            <a:xfrm>
              <a:off x="8430829" y="2167959"/>
              <a:ext cx="225578" cy="196823"/>
              <a:chOff x="1129997" y="1785758"/>
              <a:chExt cx="560442" cy="489002"/>
            </a:xfrm>
          </p:grpSpPr>
          <p:sp>
            <p:nvSpPr>
              <p:cNvPr id="430" name="Google Shape;430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0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7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PRZYKŁADOWE PYTANIA</a:t>
            </a:r>
            <a:endParaRPr dirty="0"/>
          </a:p>
        </p:txBody>
      </p:sp>
      <p:grpSp>
        <p:nvGrpSpPr>
          <p:cNvPr id="635" name="Google Shape;635;p37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636" name="Google Shape;636;p37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637" name="Google Shape;637;p37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638" name="Google Shape;638;p37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7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7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7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7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7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436" extrusionOk="0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7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8" extrusionOk="0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7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38" extrusionOk="0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7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285" extrusionOk="0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7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7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238" extrusionOk="0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7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96" extrusionOk="0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7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7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884" extrusionOk="0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7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73" extrusionOk="0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7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80" extrusionOk="0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7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7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714" extrusionOk="0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7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7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1395" extrusionOk="0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" name="Google Shape;658;p37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659" name="Google Shape;659;p37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7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7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7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7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20" extrusionOk="0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7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436" extrusionOk="0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7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468" extrusionOk="0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7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4438" extrusionOk="0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7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5" extrusionOk="0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7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23" extrusionOk="0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7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38" extrusionOk="0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7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6" extrusionOk="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7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7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884" extrusionOk="0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7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73" extrusionOk="0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7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80" extrusionOk="0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7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3" extrusionOk="0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7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4" extrusionOk="0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7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440" extrusionOk="0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7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1395" extrusionOk="0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37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680" name="Google Shape;680;p37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7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7" extrusionOk="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7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447" extrusionOk="0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7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20" extrusionOk="0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7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7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38" extrusionOk="0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7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9" extrusionOk="0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7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40" extrusionOk="0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7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3" extrusionOk="0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7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7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7" extrusionOk="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7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83" extrusionOk="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7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85" extrusionOk="0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7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32" extrusionOk="0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7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77" extrusionOk="0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7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7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5" extrusionOk="0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7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7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21399" extrusionOk="0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9" name="Google Shape;699;p37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700" name="Google Shape;700;p37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237" extrusionOk="0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7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4" extrusionOk="0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7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7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7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40"/>
          <p:cNvGrpSpPr/>
          <p:nvPr/>
        </p:nvGrpSpPr>
        <p:grpSpPr>
          <a:xfrm>
            <a:off x="2712049" y="922825"/>
            <a:ext cx="3030716" cy="1692815"/>
            <a:chOff x="2801466" y="1811104"/>
            <a:chExt cx="3586391" cy="2054010"/>
          </a:xfrm>
        </p:grpSpPr>
        <p:sp>
          <p:nvSpPr>
            <p:cNvPr id="775" name="Google Shape;775;p40"/>
            <p:cNvSpPr/>
            <p:nvPr/>
          </p:nvSpPr>
          <p:spPr>
            <a:xfrm>
              <a:off x="2801466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5909732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2801466" y="3450591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5909732" y="3450591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40"/>
          <p:cNvSpPr txBox="1">
            <a:spLocks noGrp="1"/>
          </p:cNvSpPr>
          <p:nvPr>
            <p:ph type="title"/>
          </p:nvPr>
        </p:nvSpPr>
        <p:spPr>
          <a:xfrm>
            <a:off x="1449831" y="339324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CZY JESTEŚ </a:t>
            </a:r>
            <a:r>
              <a:rPr lang="pl-PL" sz="3200" dirty="0">
                <a:solidFill>
                  <a:srgbClr val="DD7E6B"/>
                </a:solidFill>
              </a:rPr>
              <a:t>TAKI JAK INNI? </a:t>
            </a:r>
            <a:endParaRPr sz="3200" dirty="0"/>
          </a:p>
        </p:txBody>
      </p:sp>
      <p:sp>
        <p:nvSpPr>
          <p:cNvPr id="780" name="Google Shape;780;p40"/>
          <p:cNvSpPr txBox="1"/>
          <p:nvPr/>
        </p:nvSpPr>
        <p:spPr>
          <a:xfrm>
            <a:off x="5999399" y="1015045"/>
            <a:ext cx="3091823" cy="123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Nie, bo niektórzy są ode mnie biedniejsi.</a:t>
            </a:r>
            <a:b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br>
              <a:rPr lang="pl-PL" sz="11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Tak, ale …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nie masz nic wspólnego z biednymi?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trzeba mieć pieniądze, żeby być bogatym?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wszyscy ludzie mogą być tak samo bogaci?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Po czym poznać, czy ktoś jest bogaty, czy biedny? 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sz="1200" dirty="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781" name="Google Shape;781;p40"/>
          <p:cNvSpPr txBox="1"/>
          <p:nvPr/>
        </p:nvSpPr>
        <p:spPr>
          <a:xfrm>
            <a:off x="267573" y="1112038"/>
            <a:ext cx="2470846" cy="134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Nie, bo ja to ja.</a:t>
            </a:r>
          </a:p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Tak, ale …</a:t>
            </a:r>
          </a:p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nie masz w sobie cech innych ludzi?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zawsze wiesz kim jesteś?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zawsze jesteś taki sam?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czasem nie wolałbyś być podobny do kogoś innego?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sz="1200" dirty="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782" name="Google Shape;782;p40"/>
          <p:cNvSpPr txBox="1"/>
          <p:nvPr/>
        </p:nvSpPr>
        <p:spPr>
          <a:xfrm>
            <a:off x="2687324" y="843172"/>
            <a:ext cx="428983" cy="5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1800" dirty="0">
              <a:solidFill>
                <a:srgbClr val="FFFFFF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83" name="Google Shape;783;p40"/>
          <p:cNvSpPr txBox="1"/>
          <p:nvPr/>
        </p:nvSpPr>
        <p:spPr>
          <a:xfrm>
            <a:off x="5431679" y="885052"/>
            <a:ext cx="209024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1800" dirty="0">
              <a:solidFill>
                <a:srgbClr val="FFFFFF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84" name="Google Shape;784;p40"/>
          <p:cNvSpPr txBox="1"/>
          <p:nvPr/>
        </p:nvSpPr>
        <p:spPr>
          <a:xfrm>
            <a:off x="5315588" y="3076361"/>
            <a:ext cx="3571102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>
              <a:spcBef>
                <a:spcPts val="800"/>
              </a:spcBef>
              <a:buSzPts val="1100"/>
            </a:pPr>
            <a:br>
              <a:rPr lang="pl-PL" sz="11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Tak, bo mam oczy, uszy i usta jak wszyscy. </a:t>
            </a:r>
            <a:b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br>
              <a:rPr lang="pl-PL" sz="11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Tak, ale …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wszystkim ustom smakuje to samo?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wszystkie oczy są identyczne?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Czy, gdyby twoje oczy nie widziały, byłbyś inny niż wszyscy?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gdybyś stracił nos, byłbyś inny niż wszyscy?</a:t>
            </a:r>
            <a:endParaRPr sz="1100" dirty="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785" name="Google Shape;785;p40"/>
          <p:cNvSpPr txBox="1"/>
          <p:nvPr/>
        </p:nvSpPr>
        <p:spPr>
          <a:xfrm>
            <a:off x="178839" y="2681415"/>
            <a:ext cx="3625522" cy="202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Nie, bo ja mam czarną skórę, a moi koledzy białą. </a:t>
            </a:r>
          </a:p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Tak, ale …</a:t>
            </a:r>
            <a:endParaRPr lang="pl-PL" dirty="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czarnoskórzy i biali nie są przede wszystkim ludźmi?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byłbyś tym, im jesteś, gdyby twoja skóra była biała, żółta, czerwona albo brązowa?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wszyscy czarnoskórzy są tacy sami?</a:t>
            </a:r>
            <a:b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pl-PL" sz="1200" dirty="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Czy można mieć różnokolorową skórę?</a:t>
            </a:r>
            <a:endParaRPr sz="1200" dirty="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786" name="Google Shape;786;p40"/>
          <p:cNvSpPr txBox="1"/>
          <p:nvPr/>
        </p:nvSpPr>
        <p:spPr>
          <a:xfrm>
            <a:off x="2739184" y="2178496"/>
            <a:ext cx="291300" cy="55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1800" dirty="0">
              <a:solidFill>
                <a:srgbClr val="FFFFFF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87" name="Google Shape;787;p40"/>
          <p:cNvSpPr txBox="1"/>
          <p:nvPr/>
        </p:nvSpPr>
        <p:spPr>
          <a:xfrm>
            <a:off x="5390286" y="2210478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1800" dirty="0">
              <a:solidFill>
                <a:srgbClr val="FFFFFF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788" name="Google Shape;788;p40"/>
          <p:cNvGrpSpPr/>
          <p:nvPr/>
        </p:nvGrpSpPr>
        <p:grpSpPr>
          <a:xfrm>
            <a:off x="3102982" y="1145790"/>
            <a:ext cx="2203092" cy="2618076"/>
            <a:chOff x="3240851" y="1966413"/>
            <a:chExt cx="2662302" cy="3334072"/>
          </a:xfrm>
        </p:grpSpPr>
        <p:grpSp>
          <p:nvGrpSpPr>
            <p:cNvPr id="789" name="Google Shape;789;p40"/>
            <p:cNvGrpSpPr/>
            <p:nvPr/>
          </p:nvGrpSpPr>
          <p:grpSpPr>
            <a:xfrm>
              <a:off x="3759575" y="1966413"/>
              <a:ext cx="1887225" cy="3334072"/>
              <a:chOff x="3759575" y="1966413"/>
              <a:chExt cx="1887225" cy="3334072"/>
            </a:xfrm>
          </p:grpSpPr>
          <p:sp>
            <p:nvSpPr>
              <p:cNvPr id="790" name="Google Shape;79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4069686" y="2579884"/>
                <a:ext cx="1279500" cy="2720601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40"/>
            <p:cNvGrpSpPr/>
            <p:nvPr/>
          </p:nvGrpSpPr>
          <p:grpSpPr>
            <a:xfrm rot="9819297">
              <a:off x="5175789" y="2087416"/>
              <a:ext cx="681864" cy="299398"/>
              <a:chOff x="2467225" y="2500013"/>
              <a:chExt cx="261325" cy="96525"/>
            </a:xfrm>
          </p:grpSpPr>
          <p:sp>
            <p:nvSpPr>
              <p:cNvPr id="805" name="Google Shape;805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40"/>
            <p:cNvGrpSpPr/>
            <p:nvPr/>
          </p:nvGrpSpPr>
          <p:grpSpPr>
            <a:xfrm rot="980703" flipH="1">
              <a:off x="5221289" y="3164291"/>
              <a:ext cx="681864" cy="299398"/>
              <a:chOff x="2467225" y="2500013"/>
              <a:chExt cx="261325" cy="96525"/>
            </a:xfrm>
          </p:grpSpPr>
          <p:sp>
            <p:nvSpPr>
              <p:cNvPr id="808" name="Google Shape;808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40"/>
            <p:cNvGrpSpPr/>
            <p:nvPr/>
          </p:nvGrpSpPr>
          <p:grpSpPr>
            <a:xfrm rot="-9819297" flipH="1">
              <a:off x="3285443" y="2087304"/>
              <a:ext cx="682785" cy="299398"/>
              <a:chOff x="2466872" y="2500007"/>
              <a:chExt cx="261678" cy="96525"/>
            </a:xfrm>
          </p:grpSpPr>
          <p:sp>
            <p:nvSpPr>
              <p:cNvPr id="811" name="Google Shape;811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2466872" y="2500007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40"/>
            <p:cNvGrpSpPr/>
            <p:nvPr/>
          </p:nvGrpSpPr>
          <p:grpSpPr>
            <a:xfrm rot="-980703">
              <a:off x="3240851" y="3164291"/>
              <a:ext cx="681864" cy="299398"/>
              <a:chOff x="2467225" y="2500013"/>
              <a:chExt cx="261325" cy="96525"/>
            </a:xfrm>
          </p:grpSpPr>
          <p:sp>
            <p:nvSpPr>
              <p:cNvPr id="814" name="Google Shape;814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2"/>
          <p:cNvSpPr txBox="1">
            <a:spLocks noGrp="1"/>
          </p:cNvSpPr>
          <p:nvPr>
            <p:ph type="title"/>
          </p:nvPr>
        </p:nvSpPr>
        <p:spPr>
          <a:xfrm>
            <a:off x="1423135" y="57166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POLECAM TĘ KSIĄŻKĘ </a:t>
            </a:r>
            <a:r>
              <a:rPr lang="pl-PL" sz="4000" dirty="0">
                <a:solidFill>
                  <a:srgbClr val="FFC000"/>
                </a:solidFill>
              </a:rPr>
              <a:t>WSZYSTKIM!!</a:t>
            </a:r>
            <a:endParaRPr sz="3200" dirty="0">
              <a:solidFill>
                <a:srgbClr val="FFC000"/>
              </a:solidFill>
            </a:endParaRPr>
          </a:p>
        </p:txBody>
      </p:sp>
      <p:sp>
        <p:nvSpPr>
          <p:cNvPr id="859" name="Google Shape;859;p42"/>
          <p:cNvSpPr txBox="1"/>
          <p:nvPr/>
        </p:nvSpPr>
        <p:spPr>
          <a:xfrm>
            <a:off x="5697759" y="4118535"/>
            <a:ext cx="303945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l-PL" sz="2400" dirty="0">
                <a:solidFill>
                  <a:srgbClr val="FF000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DZIĘKI NIEJ, KAŻDY MOŻE POMYŚLEĆ O RZECZACH, NAD KTÓRYMI NIGDY SIĘ NIE ZASTANAWIAŁ</a:t>
            </a:r>
            <a:r>
              <a:rPr lang="pl-PL" sz="2000" dirty="0">
                <a:solidFill>
                  <a:srgbClr val="FF000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. </a:t>
            </a:r>
            <a:endParaRPr sz="2000" dirty="0">
              <a:solidFill>
                <a:srgbClr val="FF0000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60" name="Google Shape;860;p42"/>
          <p:cNvSpPr txBox="1"/>
          <p:nvPr/>
        </p:nvSpPr>
        <p:spPr>
          <a:xfrm>
            <a:off x="5697759" y="2497991"/>
            <a:ext cx="2649482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00B0F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BO KAŻDY ZNAJDZIE W NIEJ PYTANIE DLA SIEBIE</a:t>
            </a:r>
            <a:endParaRPr sz="2400" dirty="0">
              <a:solidFill>
                <a:srgbClr val="00B0F0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861" name="Google Shape;861;p42"/>
          <p:cNvGrpSpPr/>
          <p:nvPr/>
        </p:nvGrpSpPr>
        <p:grpSpPr>
          <a:xfrm>
            <a:off x="502741" y="1449397"/>
            <a:ext cx="4398988" cy="2709050"/>
            <a:chOff x="1423200" y="238125"/>
            <a:chExt cx="3771100" cy="2322375"/>
          </a:xfrm>
        </p:grpSpPr>
        <p:sp>
          <p:nvSpPr>
            <p:cNvPr id="862" name="Google Shape;862;p42"/>
            <p:cNvSpPr/>
            <p:nvPr/>
          </p:nvSpPr>
          <p:spPr>
            <a:xfrm>
              <a:off x="1487775" y="688075"/>
              <a:ext cx="459825" cy="745000"/>
            </a:xfrm>
            <a:custGeom>
              <a:avLst/>
              <a:gdLst/>
              <a:ahLst/>
              <a:cxnLst/>
              <a:rect l="l" t="t" r="r" b="b"/>
              <a:pathLst>
                <a:path w="18393" h="29800" extrusionOk="0">
                  <a:moveTo>
                    <a:pt x="5191" y="0"/>
                  </a:moveTo>
                  <a:cubicBezTo>
                    <a:pt x="3637" y="0"/>
                    <a:pt x="1944" y="1420"/>
                    <a:pt x="4605" y="1619"/>
                  </a:cubicBezTo>
                  <a:cubicBezTo>
                    <a:pt x="5456" y="1680"/>
                    <a:pt x="4002" y="1680"/>
                    <a:pt x="3861" y="1697"/>
                  </a:cubicBezTo>
                  <a:cubicBezTo>
                    <a:pt x="3395" y="1760"/>
                    <a:pt x="2920" y="1804"/>
                    <a:pt x="2483" y="1995"/>
                  </a:cubicBezTo>
                  <a:cubicBezTo>
                    <a:pt x="2041" y="2185"/>
                    <a:pt x="1537" y="2498"/>
                    <a:pt x="1418" y="3014"/>
                  </a:cubicBezTo>
                  <a:cubicBezTo>
                    <a:pt x="1256" y="3700"/>
                    <a:pt x="2041" y="4257"/>
                    <a:pt x="1649" y="4893"/>
                  </a:cubicBezTo>
                  <a:cubicBezTo>
                    <a:pt x="1372" y="5339"/>
                    <a:pt x="480" y="5385"/>
                    <a:pt x="141" y="5938"/>
                  </a:cubicBezTo>
                  <a:cubicBezTo>
                    <a:pt x="88" y="6025"/>
                    <a:pt x="1" y="6189"/>
                    <a:pt x="100" y="6280"/>
                  </a:cubicBezTo>
                  <a:cubicBezTo>
                    <a:pt x="213" y="6388"/>
                    <a:pt x="354" y="6428"/>
                    <a:pt x="506" y="6428"/>
                  </a:cubicBezTo>
                  <a:cubicBezTo>
                    <a:pt x="832" y="6428"/>
                    <a:pt x="1209" y="6244"/>
                    <a:pt x="1471" y="6149"/>
                  </a:cubicBezTo>
                  <a:cubicBezTo>
                    <a:pt x="3011" y="5579"/>
                    <a:pt x="4391" y="4761"/>
                    <a:pt x="5992" y="4315"/>
                  </a:cubicBezTo>
                  <a:cubicBezTo>
                    <a:pt x="6680" y="4124"/>
                    <a:pt x="7512" y="3988"/>
                    <a:pt x="8325" y="3988"/>
                  </a:cubicBezTo>
                  <a:cubicBezTo>
                    <a:pt x="10155" y="3988"/>
                    <a:pt x="11891" y="4676"/>
                    <a:pt x="11682" y="6957"/>
                  </a:cubicBezTo>
                  <a:cubicBezTo>
                    <a:pt x="11579" y="8077"/>
                    <a:pt x="11104" y="7948"/>
                    <a:pt x="10765" y="8853"/>
                  </a:cubicBezTo>
                  <a:cubicBezTo>
                    <a:pt x="10609" y="9266"/>
                    <a:pt x="10733" y="9633"/>
                    <a:pt x="10733" y="10059"/>
                  </a:cubicBezTo>
                  <a:cubicBezTo>
                    <a:pt x="10733" y="12763"/>
                    <a:pt x="7467" y="15191"/>
                    <a:pt x="9081" y="18031"/>
                  </a:cubicBezTo>
                  <a:cubicBezTo>
                    <a:pt x="9580" y="18907"/>
                    <a:pt x="9870" y="19452"/>
                    <a:pt x="9965" y="20464"/>
                  </a:cubicBezTo>
                  <a:cubicBezTo>
                    <a:pt x="10051" y="21381"/>
                    <a:pt x="10018" y="22210"/>
                    <a:pt x="10266" y="23102"/>
                  </a:cubicBezTo>
                  <a:cubicBezTo>
                    <a:pt x="10518" y="24011"/>
                    <a:pt x="11046" y="25724"/>
                    <a:pt x="12124" y="25947"/>
                  </a:cubicBezTo>
                  <a:cubicBezTo>
                    <a:pt x="12147" y="25952"/>
                    <a:pt x="12170" y="25954"/>
                    <a:pt x="12193" y="25954"/>
                  </a:cubicBezTo>
                  <a:cubicBezTo>
                    <a:pt x="12394" y="25954"/>
                    <a:pt x="12576" y="25769"/>
                    <a:pt x="12631" y="25579"/>
                  </a:cubicBezTo>
                  <a:cubicBezTo>
                    <a:pt x="12942" y="24472"/>
                    <a:pt x="12181" y="23073"/>
                    <a:pt x="11818" y="22054"/>
                  </a:cubicBezTo>
                  <a:cubicBezTo>
                    <a:pt x="11763" y="21905"/>
                    <a:pt x="11476" y="21049"/>
                    <a:pt x="11583" y="21049"/>
                  </a:cubicBezTo>
                  <a:cubicBezTo>
                    <a:pt x="11610" y="21049"/>
                    <a:pt x="11663" y="21105"/>
                    <a:pt x="11752" y="21244"/>
                  </a:cubicBezTo>
                  <a:cubicBezTo>
                    <a:pt x="12103" y="21789"/>
                    <a:pt x="12214" y="22565"/>
                    <a:pt x="12524" y="23156"/>
                  </a:cubicBezTo>
                  <a:cubicBezTo>
                    <a:pt x="13065" y="24180"/>
                    <a:pt x="13437" y="25047"/>
                    <a:pt x="13618" y="26199"/>
                  </a:cubicBezTo>
                  <a:cubicBezTo>
                    <a:pt x="13701" y="26723"/>
                    <a:pt x="13833" y="27190"/>
                    <a:pt x="14114" y="27652"/>
                  </a:cubicBezTo>
                  <a:cubicBezTo>
                    <a:pt x="14870" y="28882"/>
                    <a:pt x="16216" y="29551"/>
                    <a:pt x="17590" y="29795"/>
                  </a:cubicBezTo>
                  <a:cubicBezTo>
                    <a:pt x="17606" y="29798"/>
                    <a:pt x="17622" y="29799"/>
                    <a:pt x="17638" y="29799"/>
                  </a:cubicBezTo>
                  <a:cubicBezTo>
                    <a:pt x="17972" y="29799"/>
                    <a:pt x="18393" y="29210"/>
                    <a:pt x="17979" y="29143"/>
                  </a:cubicBezTo>
                  <a:cubicBezTo>
                    <a:pt x="15989" y="28838"/>
                    <a:pt x="14539" y="27624"/>
                    <a:pt x="14196" y="25608"/>
                  </a:cubicBezTo>
                  <a:cubicBezTo>
                    <a:pt x="14056" y="24795"/>
                    <a:pt x="14036" y="24242"/>
                    <a:pt x="13635" y="23506"/>
                  </a:cubicBezTo>
                  <a:cubicBezTo>
                    <a:pt x="13119" y="22561"/>
                    <a:pt x="12685" y="21558"/>
                    <a:pt x="12161" y="20625"/>
                  </a:cubicBezTo>
                  <a:cubicBezTo>
                    <a:pt x="11922" y="20196"/>
                    <a:pt x="11785" y="19948"/>
                    <a:pt x="11298" y="19869"/>
                  </a:cubicBezTo>
                  <a:cubicBezTo>
                    <a:pt x="11290" y="19868"/>
                    <a:pt x="11282" y="19868"/>
                    <a:pt x="11274" y="19868"/>
                  </a:cubicBezTo>
                  <a:cubicBezTo>
                    <a:pt x="11138" y="19868"/>
                    <a:pt x="10969" y="20032"/>
                    <a:pt x="10926" y="20142"/>
                  </a:cubicBezTo>
                  <a:cubicBezTo>
                    <a:pt x="10294" y="21759"/>
                    <a:pt x="12141" y="23488"/>
                    <a:pt x="12118" y="25173"/>
                  </a:cubicBezTo>
                  <a:lnTo>
                    <a:pt x="12118" y="25173"/>
                  </a:lnTo>
                  <a:cubicBezTo>
                    <a:pt x="11170" y="24519"/>
                    <a:pt x="10786" y="22510"/>
                    <a:pt x="10666" y="21632"/>
                  </a:cubicBezTo>
                  <a:cubicBezTo>
                    <a:pt x="10526" y="20567"/>
                    <a:pt x="10695" y="19518"/>
                    <a:pt x="10282" y="18511"/>
                  </a:cubicBezTo>
                  <a:cubicBezTo>
                    <a:pt x="10076" y="18003"/>
                    <a:pt x="9580" y="17648"/>
                    <a:pt x="9386" y="17128"/>
                  </a:cubicBezTo>
                  <a:cubicBezTo>
                    <a:pt x="9081" y="16297"/>
                    <a:pt x="9353" y="15178"/>
                    <a:pt x="9651" y="14386"/>
                  </a:cubicBezTo>
                  <a:cubicBezTo>
                    <a:pt x="10076" y="13250"/>
                    <a:pt x="11055" y="12234"/>
                    <a:pt x="11343" y="11033"/>
                  </a:cubicBezTo>
                  <a:cubicBezTo>
                    <a:pt x="11488" y="10422"/>
                    <a:pt x="11170" y="9836"/>
                    <a:pt x="11257" y="9261"/>
                  </a:cubicBezTo>
                  <a:cubicBezTo>
                    <a:pt x="11406" y="8275"/>
                    <a:pt x="12429" y="7969"/>
                    <a:pt x="12627" y="7065"/>
                  </a:cubicBezTo>
                  <a:cubicBezTo>
                    <a:pt x="12888" y="5884"/>
                    <a:pt x="11674" y="4022"/>
                    <a:pt x="10629" y="3584"/>
                  </a:cubicBezTo>
                  <a:cubicBezTo>
                    <a:pt x="9895" y="3279"/>
                    <a:pt x="9262" y="3159"/>
                    <a:pt x="8664" y="3159"/>
                  </a:cubicBezTo>
                  <a:cubicBezTo>
                    <a:pt x="7617" y="3159"/>
                    <a:pt x="6676" y="3529"/>
                    <a:pt x="5489" y="3931"/>
                  </a:cubicBezTo>
                  <a:cubicBezTo>
                    <a:pt x="4543" y="4249"/>
                    <a:pt x="3701" y="4546"/>
                    <a:pt x="2800" y="4992"/>
                  </a:cubicBezTo>
                  <a:cubicBezTo>
                    <a:pt x="2551" y="5116"/>
                    <a:pt x="1527" y="5770"/>
                    <a:pt x="1374" y="5770"/>
                  </a:cubicBezTo>
                  <a:cubicBezTo>
                    <a:pt x="1317" y="5770"/>
                    <a:pt x="1381" y="5679"/>
                    <a:pt x="1653" y="5434"/>
                  </a:cubicBezTo>
                  <a:cubicBezTo>
                    <a:pt x="2458" y="4708"/>
                    <a:pt x="2301" y="4860"/>
                    <a:pt x="2359" y="3877"/>
                  </a:cubicBezTo>
                  <a:cubicBezTo>
                    <a:pt x="2297" y="3761"/>
                    <a:pt x="2235" y="3647"/>
                    <a:pt x="2173" y="3531"/>
                  </a:cubicBezTo>
                  <a:cubicBezTo>
                    <a:pt x="2392" y="2759"/>
                    <a:pt x="2813" y="2362"/>
                    <a:pt x="3440" y="2333"/>
                  </a:cubicBezTo>
                  <a:cubicBezTo>
                    <a:pt x="3837" y="2168"/>
                    <a:pt x="4328" y="2234"/>
                    <a:pt x="4737" y="2044"/>
                  </a:cubicBezTo>
                  <a:cubicBezTo>
                    <a:pt x="5084" y="1884"/>
                    <a:pt x="5357" y="1710"/>
                    <a:pt x="5555" y="1388"/>
                  </a:cubicBezTo>
                  <a:cubicBezTo>
                    <a:pt x="5633" y="1259"/>
                    <a:pt x="5715" y="1012"/>
                    <a:pt x="5481" y="996"/>
                  </a:cubicBezTo>
                  <a:cubicBezTo>
                    <a:pt x="5471" y="995"/>
                    <a:pt x="5460" y="995"/>
                    <a:pt x="5447" y="995"/>
                  </a:cubicBezTo>
                  <a:cubicBezTo>
                    <a:pt x="5286" y="995"/>
                    <a:pt x="4931" y="1042"/>
                    <a:pt x="4652" y="1042"/>
                  </a:cubicBezTo>
                  <a:cubicBezTo>
                    <a:pt x="4489" y="1042"/>
                    <a:pt x="4352" y="1026"/>
                    <a:pt x="4295" y="975"/>
                  </a:cubicBezTo>
                  <a:cubicBezTo>
                    <a:pt x="4027" y="734"/>
                    <a:pt x="4301" y="658"/>
                    <a:pt x="4685" y="658"/>
                  </a:cubicBezTo>
                  <a:cubicBezTo>
                    <a:pt x="5111" y="658"/>
                    <a:pt x="5671" y="751"/>
                    <a:pt x="5778" y="813"/>
                  </a:cubicBezTo>
                  <a:cubicBezTo>
                    <a:pt x="5804" y="828"/>
                    <a:pt x="5832" y="835"/>
                    <a:pt x="5862" y="835"/>
                  </a:cubicBezTo>
                  <a:cubicBezTo>
                    <a:pt x="6099" y="835"/>
                    <a:pt x="6424" y="407"/>
                    <a:pt x="6178" y="252"/>
                  </a:cubicBezTo>
                  <a:cubicBezTo>
                    <a:pt x="5892" y="74"/>
                    <a:pt x="5545" y="0"/>
                    <a:pt x="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1938300" y="1419100"/>
              <a:ext cx="245250" cy="385575"/>
            </a:xfrm>
            <a:custGeom>
              <a:avLst/>
              <a:gdLst/>
              <a:ahLst/>
              <a:cxnLst/>
              <a:rect l="l" t="t" r="r" b="b"/>
              <a:pathLst>
                <a:path w="9810" h="15423" extrusionOk="0">
                  <a:moveTo>
                    <a:pt x="521" y="1"/>
                  </a:moveTo>
                  <a:cubicBezTo>
                    <a:pt x="322" y="1"/>
                    <a:pt x="1" y="434"/>
                    <a:pt x="300" y="472"/>
                  </a:cubicBezTo>
                  <a:cubicBezTo>
                    <a:pt x="1143" y="571"/>
                    <a:pt x="1684" y="1495"/>
                    <a:pt x="2374" y="1901"/>
                  </a:cubicBezTo>
                  <a:cubicBezTo>
                    <a:pt x="3319" y="2450"/>
                    <a:pt x="4173" y="2594"/>
                    <a:pt x="4912" y="3481"/>
                  </a:cubicBezTo>
                  <a:cubicBezTo>
                    <a:pt x="5371" y="4031"/>
                    <a:pt x="5680" y="4869"/>
                    <a:pt x="6288" y="5274"/>
                  </a:cubicBezTo>
                  <a:cubicBezTo>
                    <a:pt x="6882" y="5674"/>
                    <a:pt x="7361" y="5530"/>
                    <a:pt x="7984" y="5964"/>
                  </a:cubicBezTo>
                  <a:cubicBezTo>
                    <a:pt x="9810" y="7235"/>
                    <a:pt x="7506" y="9259"/>
                    <a:pt x="7167" y="10894"/>
                  </a:cubicBezTo>
                  <a:cubicBezTo>
                    <a:pt x="6812" y="12611"/>
                    <a:pt x="7134" y="13817"/>
                    <a:pt x="7927" y="15332"/>
                  </a:cubicBezTo>
                  <a:cubicBezTo>
                    <a:pt x="7961" y="15396"/>
                    <a:pt x="8012" y="15422"/>
                    <a:pt x="8069" y="15422"/>
                  </a:cubicBezTo>
                  <a:cubicBezTo>
                    <a:pt x="8260" y="15422"/>
                    <a:pt x="8520" y="15129"/>
                    <a:pt x="8463" y="14948"/>
                  </a:cubicBezTo>
                  <a:cubicBezTo>
                    <a:pt x="8091" y="13783"/>
                    <a:pt x="7757" y="12846"/>
                    <a:pt x="7860" y="11570"/>
                  </a:cubicBezTo>
                  <a:cubicBezTo>
                    <a:pt x="7960" y="10364"/>
                    <a:pt x="8529" y="9754"/>
                    <a:pt x="8971" y="8705"/>
                  </a:cubicBezTo>
                  <a:cubicBezTo>
                    <a:pt x="9305" y="7904"/>
                    <a:pt x="9657" y="5749"/>
                    <a:pt x="8930" y="5072"/>
                  </a:cubicBezTo>
                  <a:cubicBezTo>
                    <a:pt x="8726" y="4883"/>
                    <a:pt x="8618" y="4834"/>
                    <a:pt x="8526" y="4834"/>
                  </a:cubicBezTo>
                  <a:cubicBezTo>
                    <a:pt x="8429" y="4834"/>
                    <a:pt x="8349" y="4888"/>
                    <a:pt x="8194" y="4888"/>
                  </a:cubicBezTo>
                  <a:cubicBezTo>
                    <a:pt x="8127" y="4888"/>
                    <a:pt x="8046" y="4878"/>
                    <a:pt x="7943" y="4849"/>
                  </a:cubicBezTo>
                  <a:cubicBezTo>
                    <a:pt x="6936" y="4563"/>
                    <a:pt x="6568" y="4365"/>
                    <a:pt x="5907" y="3651"/>
                  </a:cubicBezTo>
                  <a:cubicBezTo>
                    <a:pt x="5585" y="3308"/>
                    <a:pt x="5371" y="2867"/>
                    <a:pt x="5028" y="2536"/>
                  </a:cubicBezTo>
                  <a:cubicBezTo>
                    <a:pt x="4260" y="1797"/>
                    <a:pt x="3422" y="1673"/>
                    <a:pt x="2551" y="1148"/>
                  </a:cubicBezTo>
                  <a:cubicBezTo>
                    <a:pt x="1733" y="649"/>
                    <a:pt x="1518" y="18"/>
                    <a:pt x="523" y="1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2148350" y="1813750"/>
              <a:ext cx="201350" cy="620375"/>
            </a:xfrm>
            <a:custGeom>
              <a:avLst/>
              <a:gdLst/>
              <a:ahLst/>
              <a:cxnLst/>
              <a:rect l="l" t="t" r="r" b="b"/>
              <a:pathLst>
                <a:path w="8054" h="24815" extrusionOk="0">
                  <a:moveTo>
                    <a:pt x="310" y="1"/>
                  </a:moveTo>
                  <a:cubicBezTo>
                    <a:pt x="172" y="1"/>
                    <a:pt x="0" y="196"/>
                    <a:pt x="3" y="318"/>
                  </a:cubicBezTo>
                  <a:cubicBezTo>
                    <a:pt x="3" y="347"/>
                    <a:pt x="7" y="376"/>
                    <a:pt x="7" y="404"/>
                  </a:cubicBezTo>
                  <a:cubicBezTo>
                    <a:pt x="10" y="474"/>
                    <a:pt x="40" y="505"/>
                    <a:pt x="83" y="511"/>
                  </a:cubicBezTo>
                  <a:lnTo>
                    <a:pt x="83" y="511"/>
                  </a:lnTo>
                  <a:cubicBezTo>
                    <a:pt x="889" y="2168"/>
                    <a:pt x="1570" y="3167"/>
                    <a:pt x="3195" y="4129"/>
                  </a:cubicBezTo>
                  <a:cubicBezTo>
                    <a:pt x="4727" y="5042"/>
                    <a:pt x="4814" y="5909"/>
                    <a:pt x="5153" y="7556"/>
                  </a:cubicBezTo>
                  <a:cubicBezTo>
                    <a:pt x="5458" y="9018"/>
                    <a:pt x="5850" y="10380"/>
                    <a:pt x="5789" y="11891"/>
                  </a:cubicBezTo>
                  <a:cubicBezTo>
                    <a:pt x="5685" y="14307"/>
                    <a:pt x="4996" y="16978"/>
                    <a:pt x="5338" y="19386"/>
                  </a:cubicBezTo>
                  <a:cubicBezTo>
                    <a:pt x="5594" y="21195"/>
                    <a:pt x="6519" y="23230"/>
                    <a:pt x="7493" y="24762"/>
                  </a:cubicBezTo>
                  <a:cubicBezTo>
                    <a:pt x="7517" y="24799"/>
                    <a:pt x="7552" y="24815"/>
                    <a:pt x="7593" y="24815"/>
                  </a:cubicBezTo>
                  <a:cubicBezTo>
                    <a:pt x="7771" y="24815"/>
                    <a:pt x="8053" y="24515"/>
                    <a:pt x="7973" y="24357"/>
                  </a:cubicBezTo>
                  <a:cubicBezTo>
                    <a:pt x="6915" y="22293"/>
                    <a:pt x="5833" y="20017"/>
                    <a:pt x="5904" y="17656"/>
                  </a:cubicBezTo>
                  <a:cubicBezTo>
                    <a:pt x="5982" y="15051"/>
                    <a:pt x="6696" y="12288"/>
                    <a:pt x="6292" y="9694"/>
                  </a:cubicBezTo>
                  <a:cubicBezTo>
                    <a:pt x="6056" y="8208"/>
                    <a:pt x="5908" y="5875"/>
                    <a:pt x="4962" y="4625"/>
                  </a:cubicBezTo>
                  <a:cubicBezTo>
                    <a:pt x="4426" y="3914"/>
                    <a:pt x="3584" y="3642"/>
                    <a:pt x="2860" y="3159"/>
                  </a:cubicBezTo>
                  <a:cubicBezTo>
                    <a:pt x="1701" y="2378"/>
                    <a:pt x="1147" y="1243"/>
                    <a:pt x="425" y="70"/>
                  </a:cubicBezTo>
                  <a:cubicBezTo>
                    <a:pt x="395" y="21"/>
                    <a:pt x="354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2363075" y="1731475"/>
              <a:ext cx="359225" cy="763050"/>
            </a:xfrm>
            <a:custGeom>
              <a:avLst/>
              <a:gdLst/>
              <a:ahLst/>
              <a:cxnLst/>
              <a:rect l="l" t="t" r="r" b="b"/>
              <a:pathLst>
                <a:path w="14369" h="30522" extrusionOk="0">
                  <a:moveTo>
                    <a:pt x="12166" y="0"/>
                  </a:moveTo>
                  <a:cubicBezTo>
                    <a:pt x="11947" y="0"/>
                    <a:pt x="11648" y="398"/>
                    <a:pt x="11878" y="516"/>
                  </a:cubicBezTo>
                  <a:cubicBezTo>
                    <a:pt x="14368" y="1825"/>
                    <a:pt x="11687" y="4414"/>
                    <a:pt x="11114" y="6123"/>
                  </a:cubicBezTo>
                  <a:cubicBezTo>
                    <a:pt x="10776" y="7127"/>
                    <a:pt x="10590" y="8163"/>
                    <a:pt x="10342" y="9191"/>
                  </a:cubicBezTo>
                  <a:cubicBezTo>
                    <a:pt x="10226" y="9675"/>
                    <a:pt x="10231" y="10224"/>
                    <a:pt x="9949" y="10641"/>
                  </a:cubicBezTo>
                  <a:cubicBezTo>
                    <a:pt x="9532" y="11251"/>
                    <a:pt x="8678" y="11272"/>
                    <a:pt x="8207" y="11669"/>
                  </a:cubicBezTo>
                  <a:cubicBezTo>
                    <a:pt x="7720" y="12086"/>
                    <a:pt x="7550" y="12474"/>
                    <a:pt x="7365" y="13105"/>
                  </a:cubicBezTo>
                  <a:cubicBezTo>
                    <a:pt x="6961" y="14462"/>
                    <a:pt x="5621" y="17603"/>
                    <a:pt x="3866" y="17603"/>
                  </a:cubicBezTo>
                  <a:cubicBezTo>
                    <a:pt x="3736" y="17603"/>
                    <a:pt x="3603" y="17586"/>
                    <a:pt x="3468" y="17549"/>
                  </a:cubicBezTo>
                  <a:cubicBezTo>
                    <a:pt x="3451" y="17544"/>
                    <a:pt x="3434" y="17542"/>
                    <a:pt x="3416" y="17542"/>
                  </a:cubicBezTo>
                  <a:cubicBezTo>
                    <a:pt x="3204" y="17542"/>
                    <a:pt x="2891" y="17845"/>
                    <a:pt x="3054" y="18035"/>
                  </a:cubicBezTo>
                  <a:cubicBezTo>
                    <a:pt x="3744" y="18849"/>
                    <a:pt x="4594" y="18902"/>
                    <a:pt x="3438" y="19993"/>
                  </a:cubicBezTo>
                  <a:cubicBezTo>
                    <a:pt x="3285" y="20133"/>
                    <a:pt x="2818" y="20324"/>
                    <a:pt x="2625" y="20488"/>
                  </a:cubicBezTo>
                  <a:cubicBezTo>
                    <a:pt x="2344" y="20728"/>
                    <a:pt x="2385" y="20909"/>
                    <a:pt x="2055" y="21170"/>
                  </a:cubicBezTo>
                  <a:cubicBezTo>
                    <a:pt x="1728" y="21422"/>
                    <a:pt x="1551" y="21302"/>
                    <a:pt x="1250" y="21591"/>
                  </a:cubicBezTo>
                  <a:cubicBezTo>
                    <a:pt x="1175" y="21661"/>
                    <a:pt x="1097" y="21789"/>
                    <a:pt x="1134" y="21900"/>
                  </a:cubicBezTo>
                  <a:cubicBezTo>
                    <a:pt x="1510" y="22994"/>
                    <a:pt x="1382" y="23602"/>
                    <a:pt x="1337" y="24696"/>
                  </a:cubicBezTo>
                  <a:cubicBezTo>
                    <a:pt x="1299" y="25492"/>
                    <a:pt x="1733" y="24882"/>
                    <a:pt x="1539" y="26376"/>
                  </a:cubicBezTo>
                  <a:cubicBezTo>
                    <a:pt x="1514" y="26567"/>
                    <a:pt x="1312" y="26769"/>
                    <a:pt x="1307" y="26963"/>
                  </a:cubicBezTo>
                  <a:cubicBezTo>
                    <a:pt x="1280" y="28391"/>
                    <a:pt x="2300" y="29412"/>
                    <a:pt x="3498" y="30016"/>
                  </a:cubicBezTo>
                  <a:lnTo>
                    <a:pt x="3498" y="30016"/>
                  </a:lnTo>
                  <a:cubicBezTo>
                    <a:pt x="2388" y="29981"/>
                    <a:pt x="1025" y="29304"/>
                    <a:pt x="341" y="28871"/>
                  </a:cubicBezTo>
                  <a:cubicBezTo>
                    <a:pt x="324" y="28860"/>
                    <a:pt x="305" y="28855"/>
                    <a:pt x="284" y="28855"/>
                  </a:cubicBezTo>
                  <a:cubicBezTo>
                    <a:pt x="162" y="28855"/>
                    <a:pt x="1" y="29026"/>
                    <a:pt x="89" y="29118"/>
                  </a:cubicBezTo>
                  <a:cubicBezTo>
                    <a:pt x="765" y="29838"/>
                    <a:pt x="2181" y="30521"/>
                    <a:pt x="3388" y="30521"/>
                  </a:cubicBezTo>
                  <a:cubicBezTo>
                    <a:pt x="3760" y="30521"/>
                    <a:pt x="4112" y="30456"/>
                    <a:pt x="4417" y="30307"/>
                  </a:cubicBezTo>
                  <a:cubicBezTo>
                    <a:pt x="4533" y="30249"/>
                    <a:pt x="4838" y="29911"/>
                    <a:pt x="4594" y="29820"/>
                  </a:cubicBezTo>
                  <a:cubicBezTo>
                    <a:pt x="3859" y="29547"/>
                    <a:pt x="3133" y="29180"/>
                    <a:pt x="2595" y="28593"/>
                  </a:cubicBezTo>
                  <a:cubicBezTo>
                    <a:pt x="1625" y="27533"/>
                    <a:pt x="2195" y="27156"/>
                    <a:pt x="2278" y="25947"/>
                  </a:cubicBezTo>
                  <a:cubicBezTo>
                    <a:pt x="2344" y="25010"/>
                    <a:pt x="2046" y="24671"/>
                    <a:pt x="2022" y="23535"/>
                  </a:cubicBezTo>
                  <a:cubicBezTo>
                    <a:pt x="2014" y="23309"/>
                    <a:pt x="1788" y="21892"/>
                    <a:pt x="1783" y="21892"/>
                  </a:cubicBezTo>
                  <a:cubicBezTo>
                    <a:pt x="1783" y="21892"/>
                    <a:pt x="1783" y="21892"/>
                    <a:pt x="1783" y="21892"/>
                  </a:cubicBezTo>
                  <a:cubicBezTo>
                    <a:pt x="1795" y="21863"/>
                    <a:pt x="2534" y="21570"/>
                    <a:pt x="2707" y="21442"/>
                  </a:cubicBezTo>
                  <a:cubicBezTo>
                    <a:pt x="3108" y="21149"/>
                    <a:pt x="3071" y="20732"/>
                    <a:pt x="3661" y="20455"/>
                  </a:cubicBezTo>
                  <a:cubicBezTo>
                    <a:pt x="3979" y="20311"/>
                    <a:pt x="4330" y="20393"/>
                    <a:pt x="4611" y="20096"/>
                  </a:cubicBezTo>
                  <a:cubicBezTo>
                    <a:pt x="5257" y="19403"/>
                    <a:pt x="4759" y="18784"/>
                    <a:pt x="4205" y="18253"/>
                  </a:cubicBezTo>
                  <a:lnTo>
                    <a:pt x="4205" y="18253"/>
                  </a:lnTo>
                  <a:cubicBezTo>
                    <a:pt x="4241" y="18254"/>
                    <a:pt x="4277" y="18255"/>
                    <a:pt x="4312" y="18255"/>
                  </a:cubicBezTo>
                  <a:cubicBezTo>
                    <a:pt x="5751" y="18255"/>
                    <a:pt x="5934" y="17099"/>
                    <a:pt x="6931" y="15397"/>
                  </a:cubicBezTo>
                  <a:cubicBezTo>
                    <a:pt x="7365" y="14662"/>
                    <a:pt x="7497" y="14245"/>
                    <a:pt x="7798" y="13403"/>
                  </a:cubicBezTo>
                  <a:cubicBezTo>
                    <a:pt x="8265" y="12094"/>
                    <a:pt x="9000" y="12238"/>
                    <a:pt x="9875" y="11533"/>
                  </a:cubicBezTo>
                  <a:cubicBezTo>
                    <a:pt x="10416" y="11099"/>
                    <a:pt x="10771" y="10256"/>
                    <a:pt x="10919" y="9591"/>
                  </a:cubicBezTo>
                  <a:cubicBezTo>
                    <a:pt x="11365" y="7639"/>
                    <a:pt x="11510" y="6165"/>
                    <a:pt x="12505" y="4348"/>
                  </a:cubicBezTo>
                  <a:cubicBezTo>
                    <a:pt x="13319" y="2862"/>
                    <a:pt x="14087" y="1000"/>
                    <a:pt x="12237" y="17"/>
                  </a:cubicBezTo>
                  <a:cubicBezTo>
                    <a:pt x="12215" y="5"/>
                    <a:pt x="12191" y="0"/>
                    <a:pt x="12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167850" y="1470075"/>
              <a:ext cx="476950" cy="257900"/>
            </a:xfrm>
            <a:custGeom>
              <a:avLst/>
              <a:gdLst/>
              <a:ahLst/>
              <a:cxnLst/>
              <a:rect l="l" t="t" r="r" b="b"/>
              <a:pathLst>
                <a:path w="19078" h="10316" extrusionOk="0">
                  <a:moveTo>
                    <a:pt x="3213" y="1"/>
                  </a:moveTo>
                  <a:cubicBezTo>
                    <a:pt x="3209" y="1"/>
                    <a:pt x="3204" y="1"/>
                    <a:pt x="3200" y="1"/>
                  </a:cubicBezTo>
                  <a:cubicBezTo>
                    <a:pt x="1754" y="134"/>
                    <a:pt x="1028" y="1302"/>
                    <a:pt x="136" y="2326"/>
                  </a:cubicBezTo>
                  <a:cubicBezTo>
                    <a:pt x="1" y="2482"/>
                    <a:pt x="48" y="2619"/>
                    <a:pt x="163" y="2619"/>
                  </a:cubicBezTo>
                  <a:cubicBezTo>
                    <a:pt x="213" y="2619"/>
                    <a:pt x="276" y="2594"/>
                    <a:pt x="342" y="2532"/>
                  </a:cubicBezTo>
                  <a:cubicBezTo>
                    <a:pt x="568" y="2329"/>
                    <a:pt x="2208" y="658"/>
                    <a:pt x="2681" y="658"/>
                  </a:cubicBezTo>
                  <a:cubicBezTo>
                    <a:pt x="2762" y="658"/>
                    <a:pt x="2809" y="708"/>
                    <a:pt x="2808" y="823"/>
                  </a:cubicBezTo>
                  <a:cubicBezTo>
                    <a:pt x="2808" y="881"/>
                    <a:pt x="2837" y="931"/>
                    <a:pt x="2890" y="956"/>
                  </a:cubicBezTo>
                  <a:cubicBezTo>
                    <a:pt x="3464" y="1194"/>
                    <a:pt x="4146" y="1059"/>
                    <a:pt x="4752" y="1257"/>
                  </a:cubicBezTo>
                  <a:cubicBezTo>
                    <a:pt x="5363" y="1455"/>
                    <a:pt x="5851" y="1575"/>
                    <a:pt x="6454" y="1728"/>
                  </a:cubicBezTo>
                  <a:cubicBezTo>
                    <a:pt x="7812" y="2067"/>
                    <a:pt x="8258" y="2938"/>
                    <a:pt x="9344" y="3618"/>
                  </a:cubicBezTo>
                  <a:cubicBezTo>
                    <a:pt x="10206" y="4159"/>
                    <a:pt x="11326" y="4403"/>
                    <a:pt x="11829" y="5341"/>
                  </a:cubicBezTo>
                  <a:cubicBezTo>
                    <a:pt x="12668" y="6913"/>
                    <a:pt x="11929" y="7636"/>
                    <a:pt x="13791" y="8359"/>
                  </a:cubicBezTo>
                  <a:cubicBezTo>
                    <a:pt x="14604" y="8676"/>
                    <a:pt x="15306" y="9135"/>
                    <a:pt x="16102" y="9482"/>
                  </a:cubicBezTo>
                  <a:cubicBezTo>
                    <a:pt x="16776" y="9775"/>
                    <a:pt x="17882" y="9701"/>
                    <a:pt x="18370" y="10258"/>
                  </a:cubicBezTo>
                  <a:cubicBezTo>
                    <a:pt x="18405" y="10298"/>
                    <a:pt x="18450" y="10315"/>
                    <a:pt x="18500" y="10315"/>
                  </a:cubicBezTo>
                  <a:cubicBezTo>
                    <a:pt x="18737" y="10315"/>
                    <a:pt x="19077" y="9919"/>
                    <a:pt x="18907" y="9722"/>
                  </a:cubicBezTo>
                  <a:cubicBezTo>
                    <a:pt x="18572" y="9325"/>
                    <a:pt x="18283" y="9337"/>
                    <a:pt x="17771" y="9201"/>
                  </a:cubicBezTo>
                  <a:cubicBezTo>
                    <a:pt x="16771" y="8933"/>
                    <a:pt x="16062" y="8516"/>
                    <a:pt x="15124" y="8095"/>
                  </a:cubicBezTo>
                  <a:cubicBezTo>
                    <a:pt x="14328" y="7744"/>
                    <a:pt x="13943" y="7776"/>
                    <a:pt x="13324" y="7046"/>
                  </a:cubicBezTo>
                  <a:cubicBezTo>
                    <a:pt x="12630" y="6224"/>
                    <a:pt x="12944" y="6542"/>
                    <a:pt x="12689" y="5861"/>
                  </a:cubicBezTo>
                  <a:cubicBezTo>
                    <a:pt x="12391" y="5084"/>
                    <a:pt x="12399" y="4647"/>
                    <a:pt x="11710" y="4089"/>
                  </a:cubicBezTo>
                  <a:cubicBezTo>
                    <a:pt x="10855" y="3395"/>
                    <a:pt x="9575" y="3239"/>
                    <a:pt x="8778" y="2408"/>
                  </a:cubicBezTo>
                  <a:cubicBezTo>
                    <a:pt x="8299" y="1909"/>
                    <a:pt x="8258" y="1459"/>
                    <a:pt x="7555" y="1244"/>
                  </a:cubicBezTo>
                  <a:cubicBezTo>
                    <a:pt x="7081" y="1100"/>
                    <a:pt x="3361" y="638"/>
                    <a:pt x="3340" y="142"/>
                  </a:cubicBezTo>
                  <a:cubicBezTo>
                    <a:pt x="3340" y="68"/>
                    <a:pt x="3288" y="1"/>
                    <a:pt x="3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1935025" y="1066375"/>
              <a:ext cx="352350" cy="470750"/>
            </a:xfrm>
            <a:custGeom>
              <a:avLst/>
              <a:gdLst/>
              <a:ahLst/>
              <a:cxnLst/>
              <a:rect l="l" t="t" r="r" b="b"/>
              <a:pathLst>
                <a:path w="14094" h="18830" extrusionOk="0">
                  <a:moveTo>
                    <a:pt x="13939" y="1"/>
                  </a:moveTo>
                  <a:cubicBezTo>
                    <a:pt x="13821" y="1"/>
                    <a:pt x="13645" y="92"/>
                    <a:pt x="13582" y="216"/>
                  </a:cubicBezTo>
                  <a:cubicBezTo>
                    <a:pt x="13000" y="1372"/>
                    <a:pt x="12756" y="2404"/>
                    <a:pt x="11456" y="3242"/>
                  </a:cubicBezTo>
                  <a:cubicBezTo>
                    <a:pt x="11092" y="3474"/>
                    <a:pt x="10650" y="3589"/>
                    <a:pt x="10288" y="3833"/>
                  </a:cubicBezTo>
                  <a:cubicBezTo>
                    <a:pt x="9758" y="4180"/>
                    <a:pt x="9197" y="4633"/>
                    <a:pt x="8941" y="5233"/>
                  </a:cubicBezTo>
                  <a:cubicBezTo>
                    <a:pt x="8758" y="5660"/>
                    <a:pt x="8872" y="8318"/>
                    <a:pt x="9070" y="8318"/>
                  </a:cubicBezTo>
                  <a:cubicBezTo>
                    <a:pt x="9072" y="8318"/>
                    <a:pt x="9075" y="8318"/>
                    <a:pt x="9077" y="8317"/>
                  </a:cubicBezTo>
                  <a:lnTo>
                    <a:pt x="9077" y="8317"/>
                  </a:lnTo>
                  <a:cubicBezTo>
                    <a:pt x="9024" y="8335"/>
                    <a:pt x="8975" y="8343"/>
                    <a:pt x="8927" y="8343"/>
                  </a:cubicBezTo>
                  <a:cubicBezTo>
                    <a:pt x="8147" y="8343"/>
                    <a:pt x="8031" y="6079"/>
                    <a:pt x="7740" y="5732"/>
                  </a:cubicBezTo>
                  <a:cubicBezTo>
                    <a:pt x="7405" y="5339"/>
                    <a:pt x="6939" y="5191"/>
                    <a:pt x="6459" y="5191"/>
                  </a:cubicBezTo>
                  <a:cubicBezTo>
                    <a:pt x="6258" y="5191"/>
                    <a:pt x="6054" y="5217"/>
                    <a:pt x="5857" y="5262"/>
                  </a:cubicBezTo>
                  <a:cubicBezTo>
                    <a:pt x="4824" y="5497"/>
                    <a:pt x="3561" y="6070"/>
                    <a:pt x="2549" y="6476"/>
                  </a:cubicBezTo>
                  <a:cubicBezTo>
                    <a:pt x="820" y="7169"/>
                    <a:pt x="468" y="8652"/>
                    <a:pt x="188" y="10394"/>
                  </a:cubicBezTo>
                  <a:cubicBezTo>
                    <a:pt x="1" y="11531"/>
                    <a:pt x="214" y="13123"/>
                    <a:pt x="1502" y="13123"/>
                  </a:cubicBezTo>
                  <a:cubicBezTo>
                    <a:pt x="1636" y="13123"/>
                    <a:pt x="1781" y="13106"/>
                    <a:pt x="1939" y="13069"/>
                  </a:cubicBezTo>
                  <a:cubicBezTo>
                    <a:pt x="2516" y="12938"/>
                    <a:pt x="2822" y="12393"/>
                    <a:pt x="3297" y="12115"/>
                  </a:cubicBezTo>
                  <a:cubicBezTo>
                    <a:pt x="3871" y="11783"/>
                    <a:pt x="4224" y="11649"/>
                    <a:pt x="4427" y="11649"/>
                  </a:cubicBezTo>
                  <a:cubicBezTo>
                    <a:pt x="5058" y="11649"/>
                    <a:pt x="4239" y="12952"/>
                    <a:pt x="4085" y="13706"/>
                  </a:cubicBezTo>
                  <a:cubicBezTo>
                    <a:pt x="4032" y="13961"/>
                    <a:pt x="3825" y="14213"/>
                    <a:pt x="3957" y="14478"/>
                  </a:cubicBezTo>
                  <a:cubicBezTo>
                    <a:pt x="4137" y="14837"/>
                    <a:pt x="4347" y="14929"/>
                    <a:pt x="4566" y="14929"/>
                  </a:cubicBezTo>
                  <a:cubicBezTo>
                    <a:pt x="4795" y="14929"/>
                    <a:pt x="5035" y="14828"/>
                    <a:pt x="5264" y="14828"/>
                  </a:cubicBezTo>
                  <a:cubicBezTo>
                    <a:pt x="5603" y="14828"/>
                    <a:pt x="5916" y="15049"/>
                    <a:pt x="6133" y="16145"/>
                  </a:cubicBezTo>
                  <a:cubicBezTo>
                    <a:pt x="6257" y="16778"/>
                    <a:pt x="5964" y="17248"/>
                    <a:pt x="6497" y="17822"/>
                  </a:cubicBezTo>
                  <a:cubicBezTo>
                    <a:pt x="7054" y="18425"/>
                    <a:pt x="8153" y="18512"/>
                    <a:pt x="8875" y="18821"/>
                  </a:cubicBezTo>
                  <a:cubicBezTo>
                    <a:pt x="8889" y="18827"/>
                    <a:pt x="8903" y="18830"/>
                    <a:pt x="8918" y="18830"/>
                  </a:cubicBezTo>
                  <a:cubicBezTo>
                    <a:pt x="9055" y="18830"/>
                    <a:pt x="9244" y="18589"/>
                    <a:pt x="9102" y="18503"/>
                  </a:cubicBezTo>
                  <a:cubicBezTo>
                    <a:pt x="7843" y="17788"/>
                    <a:pt x="6686" y="17793"/>
                    <a:pt x="6567" y="16034"/>
                  </a:cubicBezTo>
                  <a:cubicBezTo>
                    <a:pt x="6534" y="15588"/>
                    <a:pt x="6785" y="15150"/>
                    <a:pt x="6455" y="14737"/>
                  </a:cubicBezTo>
                  <a:cubicBezTo>
                    <a:pt x="6002" y="14171"/>
                    <a:pt x="4721" y="14573"/>
                    <a:pt x="4531" y="13714"/>
                  </a:cubicBezTo>
                  <a:cubicBezTo>
                    <a:pt x="4466" y="13403"/>
                    <a:pt x="5142" y="12397"/>
                    <a:pt x="5238" y="12082"/>
                  </a:cubicBezTo>
                  <a:cubicBezTo>
                    <a:pt x="5436" y="11406"/>
                    <a:pt x="5568" y="10897"/>
                    <a:pt x="4796" y="10762"/>
                  </a:cubicBezTo>
                  <a:cubicBezTo>
                    <a:pt x="4766" y="10756"/>
                    <a:pt x="4736" y="10754"/>
                    <a:pt x="4706" y="10754"/>
                  </a:cubicBezTo>
                  <a:cubicBezTo>
                    <a:pt x="4342" y="10754"/>
                    <a:pt x="3908" y="11099"/>
                    <a:pt x="3660" y="11278"/>
                  </a:cubicBezTo>
                  <a:cubicBezTo>
                    <a:pt x="3305" y="11537"/>
                    <a:pt x="2863" y="12214"/>
                    <a:pt x="2438" y="12338"/>
                  </a:cubicBezTo>
                  <a:cubicBezTo>
                    <a:pt x="2152" y="12423"/>
                    <a:pt x="1909" y="12461"/>
                    <a:pt x="1702" y="12461"/>
                  </a:cubicBezTo>
                  <a:cubicBezTo>
                    <a:pt x="152" y="12461"/>
                    <a:pt x="694" y="10304"/>
                    <a:pt x="898" y="9349"/>
                  </a:cubicBezTo>
                  <a:cubicBezTo>
                    <a:pt x="1323" y="7371"/>
                    <a:pt x="2743" y="7004"/>
                    <a:pt x="4321" y="6426"/>
                  </a:cubicBezTo>
                  <a:cubicBezTo>
                    <a:pt x="4909" y="6210"/>
                    <a:pt x="5060" y="6093"/>
                    <a:pt x="5340" y="6093"/>
                  </a:cubicBezTo>
                  <a:cubicBezTo>
                    <a:pt x="5542" y="6093"/>
                    <a:pt x="5810" y="6154"/>
                    <a:pt x="6356" y="6281"/>
                  </a:cubicBezTo>
                  <a:cubicBezTo>
                    <a:pt x="8020" y="6670"/>
                    <a:pt x="7335" y="6777"/>
                    <a:pt x="7698" y="8048"/>
                  </a:cubicBezTo>
                  <a:cubicBezTo>
                    <a:pt x="7851" y="8583"/>
                    <a:pt x="8160" y="9399"/>
                    <a:pt x="8745" y="9399"/>
                  </a:cubicBezTo>
                  <a:cubicBezTo>
                    <a:pt x="8875" y="9399"/>
                    <a:pt x="9018" y="9358"/>
                    <a:pt x="9177" y="9266"/>
                  </a:cubicBezTo>
                  <a:cubicBezTo>
                    <a:pt x="9503" y="9077"/>
                    <a:pt x="9569" y="8784"/>
                    <a:pt x="9643" y="8449"/>
                  </a:cubicBezTo>
                  <a:cubicBezTo>
                    <a:pt x="9709" y="8127"/>
                    <a:pt x="9598" y="7780"/>
                    <a:pt x="9556" y="7463"/>
                  </a:cubicBezTo>
                  <a:cubicBezTo>
                    <a:pt x="9379" y="6154"/>
                    <a:pt x="9152" y="6261"/>
                    <a:pt x="10085" y="5022"/>
                  </a:cubicBezTo>
                  <a:cubicBezTo>
                    <a:pt x="10972" y="3841"/>
                    <a:pt x="11027" y="4088"/>
                    <a:pt x="12054" y="3400"/>
                  </a:cubicBezTo>
                  <a:cubicBezTo>
                    <a:pt x="12269" y="3259"/>
                    <a:pt x="12504" y="3139"/>
                    <a:pt x="12687" y="2954"/>
                  </a:cubicBezTo>
                  <a:cubicBezTo>
                    <a:pt x="13396" y="2215"/>
                    <a:pt x="13566" y="1108"/>
                    <a:pt x="14015" y="220"/>
                  </a:cubicBezTo>
                  <a:cubicBezTo>
                    <a:pt x="14094" y="63"/>
                    <a:pt x="14036" y="1"/>
                    <a:pt x="13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2296000" y="775225"/>
              <a:ext cx="254400" cy="281325"/>
            </a:xfrm>
            <a:custGeom>
              <a:avLst/>
              <a:gdLst/>
              <a:ahLst/>
              <a:cxnLst/>
              <a:rect l="l" t="t" r="r" b="b"/>
              <a:pathLst>
                <a:path w="10176" h="11253" extrusionOk="0">
                  <a:moveTo>
                    <a:pt x="6761" y="936"/>
                  </a:moveTo>
                  <a:lnTo>
                    <a:pt x="6761" y="936"/>
                  </a:lnTo>
                  <a:cubicBezTo>
                    <a:pt x="6732" y="944"/>
                    <a:pt x="6707" y="948"/>
                    <a:pt x="6686" y="948"/>
                  </a:cubicBezTo>
                  <a:cubicBezTo>
                    <a:pt x="6683" y="948"/>
                    <a:pt x="6680" y="947"/>
                    <a:pt x="6677" y="947"/>
                  </a:cubicBezTo>
                  <a:lnTo>
                    <a:pt x="6677" y="947"/>
                  </a:lnTo>
                  <a:cubicBezTo>
                    <a:pt x="6575" y="978"/>
                    <a:pt x="6508" y="999"/>
                    <a:pt x="6516" y="999"/>
                  </a:cubicBezTo>
                  <a:cubicBezTo>
                    <a:pt x="6524" y="999"/>
                    <a:pt x="6595" y="981"/>
                    <a:pt x="6761" y="936"/>
                  </a:cubicBezTo>
                  <a:close/>
                  <a:moveTo>
                    <a:pt x="5405" y="6136"/>
                  </a:moveTo>
                  <a:lnTo>
                    <a:pt x="5405" y="6136"/>
                  </a:lnTo>
                  <a:cubicBezTo>
                    <a:pt x="5057" y="6244"/>
                    <a:pt x="4791" y="6494"/>
                    <a:pt x="4403" y="6602"/>
                  </a:cubicBezTo>
                  <a:cubicBezTo>
                    <a:pt x="4707" y="6324"/>
                    <a:pt x="5041" y="6167"/>
                    <a:pt x="5405" y="6136"/>
                  </a:cubicBezTo>
                  <a:close/>
                  <a:moveTo>
                    <a:pt x="8455" y="1"/>
                  </a:moveTo>
                  <a:cubicBezTo>
                    <a:pt x="8166" y="1"/>
                    <a:pt x="7710" y="203"/>
                    <a:pt x="6889" y="424"/>
                  </a:cubicBezTo>
                  <a:cubicBezTo>
                    <a:pt x="6675" y="481"/>
                    <a:pt x="6445" y="936"/>
                    <a:pt x="6677" y="947"/>
                  </a:cubicBezTo>
                  <a:lnTo>
                    <a:pt x="6677" y="947"/>
                  </a:lnTo>
                  <a:cubicBezTo>
                    <a:pt x="6945" y="866"/>
                    <a:pt x="7455" y="717"/>
                    <a:pt x="7451" y="717"/>
                  </a:cubicBezTo>
                  <a:cubicBezTo>
                    <a:pt x="7706" y="708"/>
                    <a:pt x="7914" y="704"/>
                    <a:pt x="8082" y="704"/>
                  </a:cubicBezTo>
                  <a:cubicBezTo>
                    <a:pt x="9446" y="704"/>
                    <a:pt x="8190" y="1003"/>
                    <a:pt x="8529" y="1643"/>
                  </a:cubicBezTo>
                  <a:cubicBezTo>
                    <a:pt x="8908" y="2365"/>
                    <a:pt x="8908" y="3294"/>
                    <a:pt x="8685" y="4062"/>
                  </a:cubicBezTo>
                  <a:cubicBezTo>
                    <a:pt x="8665" y="4130"/>
                    <a:pt x="8695" y="4228"/>
                    <a:pt x="8779" y="4228"/>
                  </a:cubicBezTo>
                  <a:cubicBezTo>
                    <a:pt x="8782" y="4228"/>
                    <a:pt x="8785" y="4228"/>
                    <a:pt x="8788" y="4227"/>
                  </a:cubicBezTo>
                  <a:cubicBezTo>
                    <a:pt x="8823" y="4224"/>
                    <a:pt x="8854" y="4222"/>
                    <a:pt x="8880" y="4222"/>
                  </a:cubicBezTo>
                  <a:cubicBezTo>
                    <a:pt x="9556" y="4222"/>
                    <a:pt x="7337" y="5420"/>
                    <a:pt x="7071" y="5503"/>
                  </a:cubicBezTo>
                  <a:cubicBezTo>
                    <a:pt x="6154" y="5788"/>
                    <a:pt x="5011" y="5453"/>
                    <a:pt x="4135" y="5966"/>
                  </a:cubicBezTo>
                  <a:cubicBezTo>
                    <a:pt x="3673" y="6238"/>
                    <a:pt x="3186" y="6627"/>
                    <a:pt x="3532" y="7179"/>
                  </a:cubicBezTo>
                  <a:cubicBezTo>
                    <a:pt x="3565" y="7231"/>
                    <a:pt x="3599" y="7250"/>
                    <a:pt x="3648" y="7250"/>
                  </a:cubicBezTo>
                  <a:cubicBezTo>
                    <a:pt x="3662" y="7250"/>
                    <a:pt x="3677" y="7248"/>
                    <a:pt x="3693" y="7246"/>
                  </a:cubicBezTo>
                  <a:cubicBezTo>
                    <a:pt x="4047" y="7177"/>
                    <a:pt x="4655" y="6745"/>
                    <a:pt x="5060" y="6745"/>
                  </a:cubicBezTo>
                  <a:cubicBezTo>
                    <a:pt x="5171" y="6745"/>
                    <a:pt x="5266" y="6777"/>
                    <a:pt x="5337" y="6857"/>
                  </a:cubicBezTo>
                  <a:cubicBezTo>
                    <a:pt x="5341" y="6861"/>
                    <a:pt x="5040" y="7366"/>
                    <a:pt x="5167" y="7555"/>
                  </a:cubicBezTo>
                  <a:cubicBezTo>
                    <a:pt x="5473" y="8018"/>
                    <a:pt x="6212" y="8051"/>
                    <a:pt x="5411" y="8695"/>
                  </a:cubicBezTo>
                  <a:cubicBezTo>
                    <a:pt x="5240" y="8831"/>
                    <a:pt x="4970" y="8947"/>
                    <a:pt x="4827" y="8947"/>
                  </a:cubicBezTo>
                  <a:cubicBezTo>
                    <a:pt x="4698" y="8947"/>
                    <a:pt x="4673" y="8852"/>
                    <a:pt x="4920" y="8592"/>
                  </a:cubicBezTo>
                  <a:cubicBezTo>
                    <a:pt x="4986" y="8525"/>
                    <a:pt x="5101" y="8365"/>
                    <a:pt x="5044" y="8262"/>
                  </a:cubicBezTo>
                  <a:cubicBezTo>
                    <a:pt x="5011" y="8195"/>
                    <a:pt x="4977" y="8134"/>
                    <a:pt x="4941" y="8067"/>
                  </a:cubicBezTo>
                  <a:cubicBezTo>
                    <a:pt x="4906" y="8004"/>
                    <a:pt x="4861" y="7984"/>
                    <a:pt x="4801" y="7984"/>
                  </a:cubicBezTo>
                  <a:cubicBezTo>
                    <a:pt x="4783" y="7984"/>
                    <a:pt x="4763" y="7986"/>
                    <a:pt x="4742" y="7989"/>
                  </a:cubicBezTo>
                  <a:cubicBezTo>
                    <a:pt x="2760" y="8270"/>
                    <a:pt x="1612" y="9785"/>
                    <a:pt x="150" y="10958"/>
                  </a:cubicBezTo>
                  <a:cubicBezTo>
                    <a:pt x="61" y="11030"/>
                    <a:pt x="0" y="11252"/>
                    <a:pt x="110" y="11252"/>
                  </a:cubicBezTo>
                  <a:cubicBezTo>
                    <a:pt x="133" y="11252"/>
                    <a:pt x="162" y="11243"/>
                    <a:pt x="200" y="11222"/>
                  </a:cubicBezTo>
                  <a:cubicBezTo>
                    <a:pt x="1315" y="10581"/>
                    <a:pt x="1691" y="10793"/>
                    <a:pt x="2422" y="9913"/>
                  </a:cubicBezTo>
                  <a:cubicBezTo>
                    <a:pt x="2875" y="9368"/>
                    <a:pt x="3202" y="9026"/>
                    <a:pt x="3830" y="8757"/>
                  </a:cubicBezTo>
                  <a:cubicBezTo>
                    <a:pt x="4057" y="8660"/>
                    <a:pt x="4201" y="8580"/>
                    <a:pt x="4228" y="8580"/>
                  </a:cubicBezTo>
                  <a:cubicBezTo>
                    <a:pt x="4254" y="8580"/>
                    <a:pt x="4172" y="8654"/>
                    <a:pt x="3954" y="8856"/>
                  </a:cubicBezTo>
                  <a:cubicBezTo>
                    <a:pt x="3866" y="8934"/>
                    <a:pt x="3801" y="9066"/>
                    <a:pt x="3830" y="9186"/>
                  </a:cubicBezTo>
                  <a:cubicBezTo>
                    <a:pt x="3908" y="9482"/>
                    <a:pt x="4158" y="9597"/>
                    <a:pt x="4478" y="9597"/>
                  </a:cubicBezTo>
                  <a:cubicBezTo>
                    <a:pt x="5189" y="9597"/>
                    <a:pt x="6243" y="9029"/>
                    <a:pt x="6505" y="8624"/>
                  </a:cubicBezTo>
                  <a:cubicBezTo>
                    <a:pt x="6819" y="8142"/>
                    <a:pt x="6616" y="8109"/>
                    <a:pt x="6480" y="7696"/>
                  </a:cubicBezTo>
                  <a:cubicBezTo>
                    <a:pt x="6385" y="7629"/>
                    <a:pt x="6274" y="7589"/>
                    <a:pt x="6151" y="7580"/>
                  </a:cubicBezTo>
                  <a:cubicBezTo>
                    <a:pt x="5828" y="7217"/>
                    <a:pt x="5762" y="6890"/>
                    <a:pt x="5956" y="6602"/>
                  </a:cubicBezTo>
                  <a:lnTo>
                    <a:pt x="5956" y="6602"/>
                  </a:lnTo>
                  <a:cubicBezTo>
                    <a:pt x="5957" y="6602"/>
                    <a:pt x="5957" y="6603"/>
                    <a:pt x="5957" y="6603"/>
                  </a:cubicBezTo>
                  <a:cubicBezTo>
                    <a:pt x="5963" y="6603"/>
                    <a:pt x="5912" y="6186"/>
                    <a:pt x="5915" y="6143"/>
                  </a:cubicBezTo>
                  <a:lnTo>
                    <a:pt x="5915" y="6143"/>
                  </a:lnTo>
                  <a:cubicBezTo>
                    <a:pt x="5918" y="6149"/>
                    <a:pt x="5921" y="6156"/>
                    <a:pt x="5923" y="6164"/>
                  </a:cubicBezTo>
                  <a:cubicBezTo>
                    <a:pt x="5919" y="6147"/>
                    <a:pt x="5917" y="6140"/>
                    <a:pt x="5916" y="6140"/>
                  </a:cubicBezTo>
                  <a:lnTo>
                    <a:pt x="5916" y="6140"/>
                  </a:lnTo>
                  <a:cubicBezTo>
                    <a:pt x="5915" y="6140"/>
                    <a:pt x="5915" y="6141"/>
                    <a:pt x="5915" y="6143"/>
                  </a:cubicBezTo>
                  <a:lnTo>
                    <a:pt x="5915" y="6143"/>
                  </a:lnTo>
                  <a:cubicBezTo>
                    <a:pt x="5914" y="6141"/>
                    <a:pt x="5913" y="6140"/>
                    <a:pt x="5912" y="6138"/>
                  </a:cubicBezTo>
                  <a:lnTo>
                    <a:pt x="5912" y="6138"/>
                  </a:lnTo>
                  <a:cubicBezTo>
                    <a:pt x="6231" y="6132"/>
                    <a:pt x="6550" y="6105"/>
                    <a:pt x="6869" y="6061"/>
                  </a:cubicBezTo>
                  <a:cubicBezTo>
                    <a:pt x="7075" y="6015"/>
                    <a:pt x="7281" y="5966"/>
                    <a:pt x="7483" y="5899"/>
                  </a:cubicBezTo>
                  <a:cubicBezTo>
                    <a:pt x="8339" y="5611"/>
                    <a:pt x="10176" y="5020"/>
                    <a:pt x="10118" y="3901"/>
                  </a:cubicBezTo>
                  <a:cubicBezTo>
                    <a:pt x="10114" y="3856"/>
                    <a:pt x="10094" y="3798"/>
                    <a:pt x="10044" y="3785"/>
                  </a:cubicBezTo>
                  <a:lnTo>
                    <a:pt x="10044" y="3785"/>
                  </a:lnTo>
                  <a:cubicBezTo>
                    <a:pt x="10044" y="3786"/>
                    <a:pt x="10045" y="3786"/>
                    <a:pt x="10044" y="3786"/>
                  </a:cubicBezTo>
                  <a:cubicBezTo>
                    <a:pt x="10042" y="3786"/>
                    <a:pt x="9639" y="3677"/>
                    <a:pt x="9435" y="3677"/>
                  </a:cubicBezTo>
                  <a:cubicBezTo>
                    <a:pt x="9349" y="3677"/>
                    <a:pt x="9298" y="3697"/>
                    <a:pt x="9329" y="3753"/>
                  </a:cubicBezTo>
                  <a:cubicBezTo>
                    <a:pt x="9202" y="3534"/>
                    <a:pt x="9536" y="3137"/>
                    <a:pt x="9548" y="2939"/>
                  </a:cubicBezTo>
                  <a:cubicBezTo>
                    <a:pt x="9573" y="2539"/>
                    <a:pt x="9284" y="1927"/>
                    <a:pt x="9198" y="1552"/>
                  </a:cubicBezTo>
                  <a:cubicBezTo>
                    <a:pt x="8932" y="368"/>
                    <a:pt x="8846" y="1"/>
                    <a:pt x="8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1911975" y="600675"/>
              <a:ext cx="692375" cy="305775"/>
            </a:xfrm>
            <a:custGeom>
              <a:avLst/>
              <a:gdLst/>
              <a:ahLst/>
              <a:cxnLst/>
              <a:rect l="l" t="t" r="r" b="b"/>
              <a:pathLst>
                <a:path w="27695" h="12231" extrusionOk="0">
                  <a:moveTo>
                    <a:pt x="10946" y="2327"/>
                  </a:moveTo>
                  <a:lnTo>
                    <a:pt x="10946" y="2327"/>
                  </a:lnTo>
                  <a:cubicBezTo>
                    <a:pt x="10946" y="2327"/>
                    <a:pt x="10945" y="2327"/>
                    <a:pt x="10945" y="2327"/>
                  </a:cubicBezTo>
                  <a:cubicBezTo>
                    <a:pt x="10945" y="2327"/>
                    <a:pt x="10946" y="2327"/>
                    <a:pt x="10946" y="2327"/>
                  </a:cubicBezTo>
                  <a:close/>
                  <a:moveTo>
                    <a:pt x="21194" y="0"/>
                  </a:moveTo>
                  <a:cubicBezTo>
                    <a:pt x="19919" y="0"/>
                    <a:pt x="18740" y="440"/>
                    <a:pt x="18217" y="1564"/>
                  </a:cubicBezTo>
                  <a:cubicBezTo>
                    <a:pt x="18158" y="1679"/>
                    <a:pt x="18154" y="1807"/>
                    <a:pt x="18274" y="1874"/>
                  </a:cubicBezTo>
                  <a:cubicBezTo>
                    <a:pt x="18087" y="2011"/>
                    <a:pt x="17939" y="2079"/>
                    <a:pt x="17832" y="2079"/>
                  </a:cubicBezTo>
                  <a:cubicBezTo>
                    <a:pt x="17685" y="2079"/>
                    <a:pt x="17615" y="1949"/>
                    <a:pt x="17622" y="1688"/>
                  </a:cubicBezTo>
                  <a:cubicBezTo>
                    <a:pt x="17597" y="1465"/>
                    <a:pt x="17564" y="1246"/>
                    <a:pt x="17527" y="1027"/>
                  </a:cubicBezTo>
                  <a:cubicBezTo>
                    <a:pt x="17436" y="891"/>
                    <a:pt x="17382" y="717"/>
                    <a:pt x="17238" y="635"/>
                  </a:cubicBezTo>
                  <a:cubicBezTo>
                    <a:pt x="17122" y="569"/>
                    <a:pt x="16992" y="541"/>
                    <a:pt x="16856" y="541"/>
                  </a:cubicBezTo>
                  <a:cubicBezTo>
                    <a:pt x="16473" y="541"/>
                    <a:pt x="16051" y="768"/>
                    <a:pt x="15825" y="1014"/>
                  </a:cubicBezTo>
                  <a:cubicBezTo>
                    <a:pt x="15623" y="1229"/>
                    <a:pt x="15591" y="1544"/>
                    <a:pt x="15467" y="1754"/>
                  </a:cubicBezTo>
                  <a:cubicBezTo>
                    <a:pt x="15681" y="2258"/>
                    <a:pt x="15484" y="2628"/>
                    <a:pt x="14877" y="2866"/>
                  </a:cubicBezTo>
                  <a:lnTo>
                    <a:pt x="14877" y="2866"/>
                  </a:lnTo>
                  <a:cubicBezTo>
                    <a:pt x="14978" y="2808"/>
                    <a:pt x="15096" y="2758"/>
                    <a:pt x="15173" y="2666"/>
                  </a:cubicBezTo>
                  <a:cubicBezTo>
                    <a:pt x="15696" y="2044"/>
                    <a:pt x="15327" y="1744"/>
                    <a:pt x="14788" y="1744"/>
                  </a:cubicBezTo>
                  <a:cubicBezTo>
                    <a:pt x="14676" y="1744"/>
                    <a:pt x="14558" y="1757"/>
                    <a:pt x="14438" y="1782"/>
                  </a:cubicBezTo>
                  <a:cubicBezTo>
                    <a:pt x="14162" y="1845"/>
                    <a:pt x="14013" y="2142"/>
                    <a:pt x="13790" y="2266"/>
                  </a:cubicBezTo>
                  <a:cubicBezTo>
                    <a:pt x="13159" y="2618"/>
                    <a:pt x="12926" y="2739"/>
                    <a:pt x="12786" y="2739"/>
                  </a:cubicBezTo>
                  <a:cubicBezTo>
                    <a:pt x="12564" y="2739"/>
                    <a:pt x="12579" y="2433"/>
                    <a:pt x="11606" y="2266"/>
                  </a:cubicBezTo>
                  <a:cubicBezTo>
                    <a:pt x="11555" y="2257"/>
                    <a:pt x="11508" y="2253"/>
                    <a:pt x="11462" y="2253"/>
                  </a:cubicBezTo>
                  <a:cubicBezTo>
                    <a:pt x="11277" y="2253"/>
                    <a:pt x="11125" y="2314"/>
                    <a:pt x="10946" y="2327"/>
                  </a:cubicBezTo>
                  <a:lnTo>
                    <a:pt x="10946" y="2327"/>
                  </a:lnTo>
                  <a:cubicBezTo>
                    <a:pt x="10958" y="2327"/>
                    <a:pt x="10967" y="2326"/>
                    <a:pt x="10974" y="2326"/>
                  </a:cubicBezTo>
                  <a:cubicBezTo>
                    <a:pt x="11207" y="2326"/>
                    <a:pt x="8589" y="2805"/>
                    <a:pt x="8306" y="2805"/>
                  </a:cubicBezTo>
                  <a:cubicBezTo>
                    <a:pt x="8287" y="2805"/>
                    <a:pt x="8279" y="2803"/>
                    <a:pt x="8282" y="2798"/>
                  </a:cubicBezTo>
                  <a:cubicBezTo>
                    <a:pt x="8357" y="2691"/>
                    <a:pt x="8401" y="2559"/>
                    <a:pt x="8323" y="2447"/>
                  </a:cubicBezTo>
                  <a:cubicBezTo>
                    <a:pt x="7840" y="1758"/>
                    <a:pt x="5883" y="1485"/>
                    <a:pt x="5053" y="1432"/>
                  </a:cubicBezTo>
                  <a:cubicBezTo>
                    <a:pt x="4925" y="1423"/>
                    <a:pt x="4797" y="1419"/>
                    <a:pt x="4669" y="1419"/>
                  </a:cubicBezTo>
                  <a:cubicBezTo>
                    <a:pt x="3285" y="1419"/>
                    <a:pt x="1882" y="1880"/>
                    <a:pt x="548" y="2171"/>
                  </a:cubicBezTo>
                  <a:cubicBezTo>
                    <a:pt x="287" y="2229"/>
                    <a:pt x="0" y="2788"/>
                    <a:pt x="319" y="2788"/>
                  </a:cubicBezTo>
                  <a:cubicBezTo>
                    <a:pt x="342" y="2788"/>
                    <a:pt x="369" y="2785"/>
                    <a:pt x="399" y="2778"/>
                  </a:cubicBezTo>
                  <a:cubicBezTo>
                    <a:pt x="1580" y="2522"/>
                    <a:pt x="2910" y="2097"/>
                    <a:pt x="4111" y="2047"/>
                  </a:cubicBezTo>
                  <a:cubicBezTo>
                    <a:pt x="4112" y="2047"/>
                    <a:pt x="4112" y="2047"/>
                    <a:pt x="4112" y="2047"/>
                  </a:cubicBezTo>
                  <a:cubicBezTo>
                    <a:pt x="4245" y="2047"/>
                    <a:pt x="7781" y="2700"/>
                    <a:pt x="7608" y="2952"/>
                  </a:cubicBezTo>
                  <a:cubicBezTo>
                    <a:pt x="7514" y="3088"/>
                    <a:pt x="7460" y="3323"/>
                    <a:pt x="7683" y="3348"/>
                  </a:cubicBezTo>
                  <a:cubicBezTo>
                    <a:pt x="7855" y="3367"/>
                    <a:pt x="8023" y="3374"/>
                    <a:pt x="8187" y="3374"/>
                  </a:cubicBezTo>
                  <a:cubicBezTo>
                    <a:pt x="8940" y="3374"/>
                    <a:pt x="9619" y="3208"/>
                    <a:pt x="10375" y="3133"/>
                  </a:cubicBezTo>
                  <a:cubicBezTo>
                    <a:pt x="10477" y="3123"/>
                    <a:pt x="10575" y="3119"/>
                    <a:pt x="10669" y="3119"/>
                  </a:cubicBezTo>
                  <a:cubicBezTo>
                    <a:pt x="11317" y="3119"/>
                    <a:pt x="11804" y="3327"/>
                    <a:pt x="12431" y="3327"/>
                  </a:cubicBezTo>
                  <a:cubicBezTo>
                    <a:pt x="12502" y="3327"/>
                    <a:pt x="12575" y="3324"/>
                    <a:pt x="12650" y="3318"/>
                  </a:cubicBezTo>
                  <a:cubicBezTo>
                    <a:pt x="12937" y="3296"/>
                    <a:pt x="13460" y="2995"/>
                    <a:pt x="13807" y="2770"/>
                  </a:cubicBezTo>
                  <a:lnTo>
                    <a:pt x="13807" y="2770"/>
                  </a:lnTo>
                  <a:cubicBezTo>
                    <a:pt x="13721" y="2861"/>
                    <a:pt x="13641" y="2998"/>
                    <a:pt x="13691" y="3104"/>
                  </a:cubicBezTo>
                  <a:cubicBezTo>
                    <a:pt x="13840" y="3422"/>
                    <a:pt x="14067" y="3544"/>
                    <a:pt x="14327" y="3544"/>
                  </a:cubicBezTo>
                  <a:cubicBezTo>
                    <a:pt x="14983" y="3544"/>
                    <a:pt x="15849" y="2768"/>
                    <a:pt x="16201" y="2439"/>
                  </a:cubicBezTo>
                  <a:cubicBezTo>
                    <a:pt x="16390" y="2260"/>
                    <a:pt x="15958" y="1321"/>
                    <a:pt x="16253" y="1321"/>
                  </a:cubicBezTo>
                  <a:cubicBezTo>
                    <a:pt x="16366" y="1321"/>
                    <a:pt x="16582" y="1457"/>
                    <a:pt x="16978" y="1820"/>
                  </a:cubicBezTo>
                  <a:cubicBezTo>
                    <a:pt x="17477" y="2274"/>
                    <a:pt x="16874" y="3034"/>
                    <a:pt x="17853" y="3166"/>
                  </a:cubicBezTo>
                  <a:cubicBezTo>
                    <a:pt x="17912" y="3174"/>
                    <a:pt x="17968" y="3178"/>
                    <a:pt x="18021" y="3178"/>
                  </a:cubicBezTo>
                  <a:cubicBezTo>
                    <a:pt x="18936" y="3178"/>
                    <a:pt x="18887" y="2008"/>
                    <a:pt x="19137" y="1540"/>
                  </a:cubicBezTo>
                  <a:cubicBezTo>
                    <a:pt x="19470" y="919"/>
                    <a:pt x="20460" y="673"/>
                    <a:pt x="21403" y="673"/>
                  </a:cubicBezTo>
                  <a:cubicBezTo>
                    <a:pt x="21921" y="673"/>
                    <a:pt x="22426" y="747"/>
                    <a:pt x="22800" y="875"/>
                  </a:cubicBezTo>
                  <a:cubicBezTo>
                    <a:pt x="23745" y="1197"/>
                    <a:pt x="24447" y="1725"/>
                    <a:pt x="25161" y="2394"/>
                  </a:cubicBezTo>
                  <a:cubicBezTo>
                    <a:pt x="25906" y="3091"/>
                    <a:pt x="25956" y="3221"/>
                    <a:pt x="25517" y="4137"/>
                  </a:cubicBezTo>
                  <a:lnTo>
                    <a:pt x="25517" y="4137"/>
                  </a:lnTo>
                  <a:cubicBezTo>
                    <a:pt x="25515" y="4120"/>
                    <a:pt x="25514" y="4103"/>
                    <a:pt x="25512" y="4086"/>
                  </a:cubicBezTo>
                  <a:cubicBezTo>
                    <a:pt x="25500" y="3982"/>
                    <a:pt x="25450" y="3943"/>
                    <a:pt x="25384" y="3943"/>
                  </a:cubicBezTo>
                  <a:cubicBezTo>
                    <a:pt x="25245" y="3943"/>
                    <a:pt x="25039" y="4117"/>
                    <a:pt x="24992" y="4215"/>
                  </a:cubicBezTo>
                  <a:cubicBezTo>
                    <a:pt x="24988" y="4227"/>
                    <a:pt x="24980" y="4240"/>
                    <a:pt x="24975" y="4252"/>
                  </a:cubicBezTo>
                  <a:cubicBezTo>
                    <a:pt x="24946" y="4314"/>
                    <a:pt x="24932" y="4423"/>
                    <a:pt x="24971" y="4485"/>
                  </a:cubicBezTo>
                  <a:lnTo>
                    <a:pt x="24971" y="4485"/>
                  </a:lnTo>
                  <a:cubicBezTo>
                    <a:pt x="24978" y="4558"/>
                    <a:pt x="24983" y="4630"/>
                    <a:pt x="24988" y="4702"/>
                  </a:cubicBezTo>
                  <a:cubicBezTo>
                    <a:pt x="24526" y="5204"/>
                    <a:pt x="24136" y="5456"/>
                    <a:pt x="23818" y="5456"/>
                  </a:cubicBezTo>
                  <a:cubicBezTo>
                    <a:pt x="23554" y="5456"/>
                    <a:pt x="23340" y="5282"/>
                    <a:pt x="23175" y="4934"/>
                  </a:cubicBezTo>
                  <a:cubicBezTo>
                    <a:pt x="22531" y="4578"/>
                    <a:pt x="23204" y="4513"/>
                    <a:pt x="22469" y="4314"/>
                  </a:cubicBezTo>
                  <a:cubicBezTo>
                    <a:pt x="22436" y="4305"/>
                    <a:pt x="22398" y="4301"/>
                    <a:pt x="22358" y="4301"/>
                  </a:cubicBezTo>
                  <a:cubicBezTo>
                    <a:pt x="22036" y="4301"/>
                    <a:pt x="21512" y="4545"/>
                    <a:pt x="21464" y="4545"/>
                  </a:cubicBezTo>
                  <a:cubicBezTo>
                    <a:pt x="21438" y="4545"/>
                    <a:pt x="21548" y="4476"/>
                    <a:pt x="21895" y="4265"/>
                  </a:cubicBezTo>
                  <a:cubicBezTo>
                    <a:pt x="22696" y="3773"/>
                    <a:pt x="23782" y="3158"/>
                    <a:pt x="22667" y="2184"/>
                  </a:cubicBezTo>
                  <a:cubicBezTo>
                    <a:pt x="22260" y="1828"/>
                    <a:pt x="21874" y="1687"/>
                    <a:pt x="21510" y="1687"/>
                  </a:cubicBezTo>
                  <a:cubicBezTo>
                    <a:pt x="20523" y="1687"/>
                    <a:pt x="19690" y="2728"/>
                    <a:pt x="18985" y="3385"/>
                  </a:cubicBezTo>
                  <a:cubicBezTo>
                    <a:pt x="18654" y="3695"/>
                    <a:pt x="18509" y="3773"/>
                    <a:pt x="18274" y="4157"/>
                  </a:cubicBezTo>
                  <a:cubicBezTo>
                    <a:pt x="18228" y="4240"/>
                    <a:pt x="18394" y="4458"/>
                    <a:pt x="18373" y="4524"/>
                  </a:cubicBezTo>
                  <a:cubicBezTo>
                    <a:pt x="18749" y="4805"/>
                    <a:pt x="18621" y="5028"/>
                    <a:pt x="17994" y="5189"/>
                  </a:cubicBezTo>
                  <a:cubicBezTo>
                    <a:pt x="17510" y="4776"/>
                    <a:pt x="17460" y="4413"/>
                    <a:pt x="17840" y="4099"/>
                  </a:cubicBezTo>
                  <a:cubicBezTo>
                    <a:pt x="17963" y="3942"/>
                    <a:pt x="17911" y="3770"/>
                    <a:pt x="17753" y="3770"/>
                  </a:cubicBezTo>
                  <a:cubicBezTo>
                    <a:pt x="17720" y="3770"/>
                    <a:pt x="17683" y="3778"/>
                    <a:pt x="17642" y="3794"/>
                  </a:cubicBezTo>
                  <a:cubicBezTo>
                    <a:pt x="17007" y="4046"/>
                    <a:pt x="16490" y="4372"/>
                    <a:pt x="15896" y="4694"/>
                  </a:cubicBezTo>
                  <a:cubicBezTo>
                    <a:pt x="14937" y="5210"/>
                    <a:pt x="13963" y="5420"/>
                    <a:pt x="12980" y="5805"/>
                  </a:cubicBezTo>
                  <a:cubicBezTo>
                    <a:pt x="12547" y="5974"/>
                    <a:pt x="12092" y="6192"/>
                    <a:pt x="11845" y="6618"/>
                  </a:cubicBezTo>
                  <a:cubicBezTo>
                    <a:pt x="11370" y="7431"/>
                    <a:pt x="11804" y="8195"/>
                    <a:pt x="12456" y="8724"/>
                  </a:cubicBezTo>
                  <a:cubicBezTo>
                    <a:pt x="13493" y="9570"/>
                    <a:pt x="14166" y="9380"/>
                    <a:pt x="14504" y="10998"/>
                  </a:cubicBezTo>
                  <a:cubicBezTo>
                    <a:pt x="14660" y="11740"/>
                    <a:pt x="14782" y="12230"/>
                    <a:pt x="15162" y="12230"/>
                  </a:cubicBezTo>
                  <a:cubicBezTo>
                    <a:pt x="15385" y="12230"/>
                    <a:pt x="15698" y="12060"/>
                    <a:pt x="16160" y="11672"/>
                  </a:cubicBezTo>
                  <a:cubicBezTo>
                    <a:pt x="16919" y="11036"/>
                    <a:pt x="17762" y="9921"/>
                    <a:pt x="18286" y="9033"/>
                  </a:cubicBezTo>
                  <a:cubicBezTo>
                    <a:pt x="18419" y="8806"/>
                    <a:pt x="18385" y="8530"/>
                    <a:pt x="18472" y="8294"/>
                  </a:cubicBezTo>
                  <a:cubicBezTo>
                    <a:pt x="18573" y="7010"/>
                    <a:pt x="18984" y="6368"/>
                    <a:pt x="19706" y="6368"/>
                  </a:cubicBezTo>
                  <a:cubicBezTo>
                    <a:pt x="20138" y="6368"/>
                    <a:pt x="20682" y="6599"/>
                    <a:pt x="21338" y="7059"/>
                  </a:cubicBezTo>
                  <a:cubicBezTo>
                    <a:pt x="21321" y="7196"/>
                    <a:pt x="21313" y="7337"/>
                    <a:pt x="21313" y="7472"/>
                  </a:cubicBezTo>
                  <a:cubicBezTo>
                    <a:pt x="21310" y="7560"/>
                    <a:pt x="21349" y="7595"/>
                    <a:pt x="21406" y="7595"/>
                  </a:cubicBezTo>
                  <a:cubicBezTo>
                    <a:pt x="21547" y="7595"/>
                    <a:pt x="21797" y="7389"/>
                    <a:pt x="21809" y="7238"/>
                  </a:cubicBezTo>
                  <a:cubicBezTo>
                    <a:pt x="21876" y="6279"/>
                    <a:pt x="21466" y="5362"/>
                    <a:pt x="20494" y="5362"/>
                  </a:cubicBezTo>
                  <a:cubicBezTo>
                    <a:pt x="20281" y="5362"/>
                    <a:pt x="20041" y="5406"/>
                    <a:pt x="19772" y="5503"/>
                  </a:cubicBezTo>
                  <a:cubicBezTo>
                    <a:pt x="18286" y="6044"/>
                    <a:pt x="17832" y="8492"/>
                    <a:pt x="17056" y="9591"/>
                  </a:cubicBezTo>
                  <a:cubicBezTo>
                    <a:pt x="16826" y="9915"/>
                    <a:pt x="15945" y="11197"/>
                    <a:pt x="15355" y="11197"/>
                  </a:cubicBezTo>
                  <a:cubicBezTo>
                    <a:pt x="15247" y="11197"/>
                    <a:pt x="15148" y="11154"/>
                    <a:pt x="15065" y="11053"/>
                  </a:cubicBezTo>
                  <a:cubicBezTo>
                    <a:pt x="14806" y="10739"/>
                    <a:pt x="15239" y="9859"/>
                    <a:pt x="14888" y="9384"/>
                  </a:cubicBezTo>
                  <a:cubicBezTo>
                    <a:pt x="14381" y="8699"/>
                    <a:pt x="13361" y="8694"/>
                    <a:pt x="12799" y="7989"/>
                  </a:cubicBezTo>
                  <a:cubicBezTo>
                    <a:pt x="11858" y="7436"/>
                    <a:pt x="12043" y="6836"/>
                    <a:pt x="13361" y="6192"/>
                  </a:cubicBezTo>
                  <a:cubicBezTo>
                    <a:pt x="13703" y="6135"/>
                    <a:pt x="14046" y="6064"/>
                    <a:pt x="14388" y="5982"/>
                  </a:cubicBezTo>
                  <a:cubicBezTo>
                    <a:pt x="14806" y="5841"/>
                    <a:pt x="15065" y="5664"/>
                    <a:pt x="15454" y="5449"/>
                  </a:cubicBezTo>
                  <a:cubicBezTo>
                    <a:pt x="15945" y="5182"/>
                    <a:pt x="16436" y="4692"/>
                    <a:pt x="16958" y="4526"/>
                  </a:cubicBezTo>
                  <a:lnTo>
                    <a:pt x="16958" y="4526"/>
                  </a:lnTo>
                  <a:cubicBezTo>
                    <a:pt x="16945" y="4564"/>
                    <a:pt x="16933" y="4607"/>
                    <a:pt x="16923" y="4656"/>
                  </a:cubicBezTo>
                  <a:cubicBezTo>
                    <a:pt x="16841" y="5090"/>
                    <a:pt x="16552" y="5152"/>
                    <a:pt x="16919" y="5569"/>
                  </a:cubicBezTo>
                  <a:cubicBezTo>
                    <a:pt x="17047" y="5714"/>
                    <a:pt x="17311" y="5779"/>
                    <a:pt x="17616" y="5779"/>
                  </a:cubicBezTo>
                  <a:cubicBezTo>
                    <a:pt x="18250" y="5779"/>
                    <a:pt x="19061" y="5499"/>
                    <a:pt x="19203" y="5069"/>
                  </a:cubicBezTo>
                  <a:cubicBezTo>
                    <a:pt x="19351" y="4620"/>
                    <a:pt x="18976" y="4421"/>
                    <a:pt x="19084" y="4033"/>
                  </a:cubicBezTo>
                  <a:cubicBezTo>
                    <a:pt x="19220" y="3532"/>
                    <a:pt x="20758" y="2305"/>
                    <a:pt x="21526" y="2305"/>
                  </a:cubicBezTo>
                  <a:cubicBezTo>
                    <a:pt x="21687" y="2305"/>
                    <a:pt x="21814" y="2359"/>
                    <a:pt x="21887" y="2485"/>
                  </a:cubicBezTo>
                  <a:cubicBezTo>
                    <a:pt x="22655" y="3814"/>
                    <a:pt x="19971" y="3806"/>
                    <a:pt x="19896" y="5024"/>
                  </a:cubicBezTo>
                  <a:cubicBezTo>
                    <a:pt x="19892" y="5086"/>
                    <a:pt x="19934" y="5136"/>
                    <a:pt x="19987" y="5161"/>
                  </a:cubicBezTo>
                  <a:cubicBezTo>
                    <a:pt x="20218" y="5281"/>
                    <a:pt x="20425" y="5320"/>
                    <a:pt x="20624" y="5320"/>
                  </a:cubicBezTo>
                  <a:cubicBezTo>
                    <a:pt x="20961" y="5320"/>
                    <a:pt x="21274" y="5210"/>
                    <a:pt x="21634" y="5210"/>
                  </a:cubicBezTo>
                  <a:cubicBezTo>
                    <a:pt x="21764" y="5210"/>
                    <a:pt x="21901" y="5224"/>
                    <a:pt x="22048" y="5264"/>
                  </a:cubicBezTo>
                  <a:cubicBezTo>
                    <a:pt x="22827" y="5473"/>
                    <a:pt x="23055" y="6196"/>
                    <a:pt x="23803" y="6196"/>
                  </a:cubicBezTo>
                  <a:cubicBezTo>
                    <a:pt x="23911" y="6196"/>
                    <a:pt x="24030" y="6181"/>
                    <a:pt x="24162" y="6148"/>
                  </a:cubicBezTo>
                  <a:cubicBezTo>
                    <a:pt x="25053" y="5923"/>
                    <a:pt x="25483" y="5245"/>
                    <a:pt x="25523" y="4471"/>
                  </a:cubicBezTo>
                  <a:lnTo>
                    <a:pt x="25523" y="4471"/>
                  </a:lnTo>
                  <a:cubicBezTo>
                    <a:pt x="27695" y="4070"/>
                    <a:pt x="26563" y="2603"/>
                    <a:pt x="25054" y="1308"/>
                  </a:cubicBezTo>
                  <a:cubicBezTo>
                    <a:pt x="24169" y="551"/>
                    <a:pt x="22621" y="0"/>
                    <a:pt x="21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1634275" y="624900"/>
              <a:ext cx="282525" cy="92375"/>
            </a:xfrm>
            <a:custGeom>
              <a:avLst/>
              <a:gdLst/>
              <a:ahLst/>
              <a:cxnLst/>
              <a:rect l="l" t="t" r="r" b="b"/>
              <a:pathLst>
                <a:path w="11301" h="3695" extrusionOk="0">
                  <a:moveTo>
                    <a:pt x="6696" y="1"/>
                  </a:moveTo>
                  <a:cubicBezTo>
                    <a:pt x="6163" y="1"/>
                    <a:pt x="5609" y="61"/>
                    <a:pt x="5016" y="199"/>
                  </a:cubicBezTo>
                  <a:cubicBezTo>
                    <a:pt x="3798" y="483"/>
                    <a:pt x="2485" y="756"/>
                    <a:pt x="1300" y="1074"/>
                  </a:cubicBezTo>
                  <a:cubicBezTo>
                    <a:pt x="681" y="1240"/>
                    <a:pt x="603" y="1227"/>
                    <a:pt x="182" y="1710"/>
                  </a:cubicBezTo>
                  <a:cubicBezTo>
                    <a:pt x="107" y="1796"/>
                    <a:pt x="0" y="1937"/>
                    <a:pt x="50" y="2061"/>
                  </a:cubicBezTo>
                  <a:cubicBezTo>
                    <a:pt x="206" y="2453"/>
                    <a:pt x="413" y="2770"/>
                    <a:pt x="557" y="3096"/>
                  </a:cubicBezTo>
                  <a:lnTo>
                    <a:pt x="557" y="3096"/>
                  </a:lnTo>
                  <a:cubicBezTo>
                    <a:pt x="529" y="3033"/>
                    <a:pt x="483" y="3007"/>
                    <a:pt x="430" y="3007"/>
                  </a:cubicBezTo>
                  <a:cubicBezTo>
                    <a:pt x="256" y="3007"/>
                    <a:pt x="7" y="3286"/>
                    <a:pt x="54" y="3456"/>
                  </a:cubicBezTo>
                  <a:cubicBezTo>
                    <a:pt x="105" y="3634"/>
                    <a:pt x="234" y="3694"/>
                    <a:pt x="387" y="3694"/>
                  </a:cubicBezTo>
                  <a:cubicBezTo>
                    <a:pt x="643" y="3694"/>
                    <a:pt x="965" y="3525"/>
                    <a:pt x="1094" y="3452"/>
                  </a:cubicBezTo>
                  <a:cubicBezTo>
                    <a:pt x="1226" y="3382"/>
                    <a:pt x="1391" y="3229"/>
                    <a:pt x="1380" y="3060"/>
                  </a:cubicBezTo>
                  <a:cubicBezTo>
                    <a:pt x="1342" y="2523"/>
                    <a:pt x="1041" y="2429"/>
                    <a:pt x="1338" y="1962"/>
                  </a:cubicBezTo>
                  <a:cubicBezTo>
                    <a:pt x="1618" y="1516"/>
                    <a:pt x="3064" y="1297"/>
                    <a:pt x="3555" y="1144"/>
                  </a:cubicBezTo>
                  <a:cubicBezTo>
                    <a:pt x="4570" y="833"/>
                    <a:pt x="5484" y="695"/>
                    <a:pt x="6370" y="695"/>
                  </a:cubicBezTo>
                  <a:cubicBezTo>
                    <a:pt x="7764" y="695"/>
                    <a:pt x="9089" y="1035"/>
                    <a:pt x="10628" y="1570"/>
                  </a:cubicBezTo>
                  <a:cubicBezTo>
                    <a:pt x="10647" y="1576"/>
                    <a:pt x="10667" y="1579"/>
                    <a:pt x="10687" y="1579"/>
                  </a:cubicBezTo>
                  <a:cubicBezTo>
                    <a:pt x="10944" y="1579"/>
                    <a:pt x="11300" y="1108"/>
                    <a:pt x="11029" y="1008"/>
                  </a:cubicBezTo>
                  <a:cubicBezTo>
                    <a:pt x="9485" y="462"/>
                    <a:pt x="8171" y="1"/>
                    <a:pt x="6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109875" y="927825"/>
              <a:ext cx="114450" cy="57150"/>
            </a:xfrm>
            <a:custGeom>
              <a:avLst/>
              <a:gdLst/>
              <a:ahLst/>
              <a:cxnLst/>
              <a:rect l="l" t="t" r="r" b="b"/>
              <a:pathLst>
                <a:path w="4578" h="2286" extrusionOk="0">
                  <a:moveTo>
                    <a:pt x="2914" y="620"/>
                  </a:moveTo>
                  <a:cubicBezTo>
                    <a:pt x="3199" y="749"/>
                    <a:pt x="3611" y="1090"/>
                    <a:pt x="3532" y="1451"/>
                  </a:cubicBezTo>
                  <a:cubicBezTo>
                    <a:pt x="3507" y="1571"/>
                    <a:pt x="3515" y="1597"/>
                    <a:pt x="3504" y="1597"/>
                  </a:cubicBezTo>
                  <a:cubicBezTo>
                    <a:pt x="3496" y="1597"/>
                    <a:pt x="3475" y="1581"/>
                    <a:pt x="3419" y="1581"/>
                  </a:cubicBezTo>
                  <a:cubicBezTo>
                    <a:pt x="3406" y="1581"/>
                    <a:pt x="3392" y="1582"/>
                    <a:pt x="3376" y="1584"/>
                  </a:cubicBezTo>
                  <a:cubicBezTo>
                    <a:pt x="3369" y="1584"/>
                    <a:pt x="3363" y="1584"/>
                    <a:pt x="3356" y="1584"/>
                  </a:cubicBezTo>
                  <a:cubicBezTo>
                    <a:pt x="3237" y="1584"/>
                    <a:pt x="3051" y="1524"/>
                    <a:pt x="2938" y="1505"/>
                  </a:cubicBezTo>
                  <a:cubicBezTo>
                    <a:pt x="2711" y="1461"/>
                    <a:pt x="2475" y="1415"/>
                    <a:pt x="2241" y="1415"/>
                  </a:cubicBezTo>
                  <a:cubicBezTo>
                    <a:pt x="2206" y="1415"/>
                    <a:pt x="2172" y="1416"/>
                    <a:pt x="2137" y="1418"/>
                  </a:cubicBezTo>
                  <a:cubicBezTo>
                    <a:pt x="1881" y="1435"/>
                    <a:pt x="1662" y="1546"/>
                    <a:pt x="1415" y="1596"/>
                  </a:cubicBezTo>
                  <a:cubicBezTo>
                    <a:pt x="1354" y="1605"/>
                    <a:pt x="1197" y="1643"/>
                    <a:pt x="1120" y="1662"/>
                  </a:cubicBezTo>
                  <a:lnTo>
                    <a:pt x="1120" y="1662"/>
                  </a:lnTo>
                  <a:cubicBezTo>
                    <a:pt x="1135" y="1648"/>
                    <a:pt x="1150" y="1634"/>
                    <a:pt x="1167" y="1620"/>
                  </a:cubicBezTo>
                  <a:cubicBezTo>
                    <a:pt x="1352" y="1525"/>
                    <a:pt x="1514" y="1369"/>
                    <a:pt x="1704" y="1270"/>
                  </a:cubicBezTo>
                  <a:cubicBezTo>
                    <a:pt x="2096" y="1066"/>
                    <a:pt x="2496" y="779"/>
                    <a:pt x="2914" y="620"/>
                  </a:cubicBezTo>
                  <a:close/>
                  <a:moveTo>
                    <a:pt x="3259" y="1"/>
                  </a:moveTo>
                  <a:cubicBezTo>
                    <a:pt x="3188" y="1"/>
                    <a:pt x="3111" y="35"/>
                    <a:pt x="3040" y="88"/>
                  </a:cubicBezTo>
                  <a:lnTo>
                    <a:pt x="3040" y="88"/>
                  </a:lnTo>
                  <a:cubicBezTo>
                    <a:pt x="2634" y="159"/>
                    <a:pt x="2259" y="439"/>
                    <a:pt x="1897" y="618"/>
                  </a:cubicBezTo>
                  <a:cubicBezTo>
                    <a:pt x="1596" y="761"/>
                    <a:pt x="1303" y="919"/>
                    <a:pt x="1035" y="1121"/>
                  </a:cubicBezTo>
                  <a:cubicBezTo>
                    <a:pt x="690" y="1384"/>
                    <a:pt x="1" y="2285"/>
                    <a:pt x="899" y="2285"/>
                  </a:cubicBezTo>
                  <a:cubicBezTo>
                    <a:pt x="903" y="2285"/>
                    <a:pt x="907" y="2285"/>
                    <a:pt x="911" y="2285"/>
                  </a:cubicBezTo>
                  <a:cubicBezTo>
                    <a:pt x="1134" y="2285"/>
                    <a:pt x="1344" y="2178"/>
                    <a:pt x="1550" y="2120"/>
                  </a:cubicBezTo>
                  <a:cubicBezTo>
                    <a:pt x="1717" y="2073"/>
                    <a:pt x="1872" y="2054"/>
                    <a:pt x="2026" y="2054"/>
                  </a:cubicBezTo>
                  <a:cubicBezTo>
                    <a:pt x="2186" y="2054"/>
                    <a:pt x="2345" y="2074"/>
                    <a:pt x="2517" y="2104"/>
                  </a:cubicBezTo>
                  <a:cubicBezTo>
                    <a:pt x="2746" y="2141"/>
                    <a:pt x="2982" y="2202"/>
                    <a:pt x="3211" y="2202"/>
                  </a:cubicBezTo>
                  <a:cubicBezTo>
                    <a:pt x="3362" y="2202"/>
                    <a:pt x="3510" y="2176"/>
                    <a:pt x="3652" y="2099"/>
                  </a:cubicBezTo>
                  <a:cubicBezTo>
                    <a:pt x="4578" y="1600"/>
                    <a:pt x="4119" y="374"/>
                    <a:pt x="3339" y="18"/>
                  </a:cubicBezTo>
                  <a:cubicBezTo>
                    <a:pt x="3314" y="6"/>
                    <a:pt x="3287" y="1"/>
                    <a:pt x="3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2139800" y="964300"/>
              <a:ext cx="120225" cy="78750"/>
            </a:xfrm>
            <a:custGeom>
              <a:avLst/>
              <a:gdLst/>
              <a:ahLst/>
              <a:cxnLst/>
              <a:rect l="l" t="t" r="r" b="b"/>
              <a:pathLst>
                <a:path w="4809" h="3150" extrusionOk="0">
                  <a:moveTo>
                    <a:pt x="3336" y="1"/>
                  </a:moveTo>
                  <a:cubicBezTo>
                    <a:pt x="3092" y="1"/>
                    <a:pt x="2705" y="505"/>
                    <a:pt x="3067" y="566"/>
                  </a:cubicBezTo>
                  <a:cubicBezTo>
                    <a:pt x="3331" y="611"/>
                    <a:pt x="3880" y="707"/>
                    <a:pt x="4045" y="962"/>
                  </a:cubicBezTo>
                  <a:cubicBezTo>
                    <a:pt x="4260" y="1293"/>
                    <a:pt x="3975" y="1256"/>
                    <a:pt x="3760" y="1305"/>
                  </a:cubicBezTo>
                  <a:cubicBezTo>
                    <a:pt x="3372" y="1396"/>
                    <a:pt x="3187" y="1735"/>
                    <a:pt x="2827" y="1801"/>
                  </a:cubicBezTo>
                  <a:cubicBezTo>
                    <a:pt x="2735" y="1817"/>
                    <a:pt x="2674" y="1825"/>
                    <a:pt x="2638" y="1825"/>
                  </a:cubicBezTo>
                  <a:cubicBezTo>
                    <a:pt x="2482" y="1825"/>
                    <a:pt x="2754" y="1688"/>
                    <a:pt x="2848" y="1528"/>
                  </a:cubicBezTo>
                  <a:cubicBezTo>
                    <a:pt x="2918" y="1408"/>
                    <a:pt x="2975" y="1297"/>
                    <a:pt x="2968" y="1152"/>
                  </a:cubicBezTo>
                  <a:cubicBezTo>
                    <a:pt x="2955" y="868"/>
                    <a:pt x="2765" y="727"/>
                    <a:pt x="2489" y="714"/>
                  </a:cubicBezTo>
                  <a:cubicBezTo>
                    <a:pt x="2474" y="714"/>
                    <a:pt x="2460" y="713"/>
                    <a:pt x="2446" y="713"/>
                  </a:cubicBezTo>
                  <a:cubicBezTo>
                    <a:pt x="1866" y="713"/>
                    <a:pt x="1623" y="1275"/>
                    <a:pt x="1365" y="1697"/>
                  </a:cubicBezTo>
                  <a:cubicBezTo>
                    <a:pt x="1262" y="1867"/>
                    <a:pt x="1159" y="2036"/>
                    <a:pt x="1047" y="2193"/>
                  </a:cubicBezTo>
                  <a:cubicBezTo>
                    <a:pt x="951" y="2328"/>
                    <a:pt x="802" y="2569"/>
                    <a:pt x="705" y="2569"/>
                  </a:cubicBezTo>
                  <a:cubicBezTo>
                    <a:pt x="665" y="2569"/>
                    <a:pt x="634" y="2528"/>
                    <a:pt x="618" y="2424"/>
                  </a:cubicBezTo>
                  <a:cubicBezTo>
                    <a:pt x="557" y="2008"/>
                    <a:pt x="1151" y="1491"/>
                    <a:pt x="1374" y="1160"/>
                  </a:cubicBezTo>
                  <a:cubicBezTo>
                    <a:pt x="1485" y="999"/>
                    <a:pt x="1421" y="910"/>
                    <a:pt x="1312" y="910"/>
                  </a:cubicBezTo>
                  <a:cubicBezTo>
                    <a:pt x="1251" y="910"/>
                    <a:pt x="1176" y="938"/>
                    <a:pt x="1110" y="996"/>
                  </a:cubicBezTo>
                  <a:cubicBezTo>
                    <a:pt x="692" y="1355"/>
                    <a:pt x="168" y="1970"/>
                    <a:pt x="65" y="2528"/>
                  </a:cubicBezTo>
                  <a:cubicBezTo>
                    <a:pt x="1" y="2859"/>
                    <a:pt x="121" y="3150"/>
                    <a:pt x="431" y="3150"/>
                  </a:cubicBezTo>
                  <a:cubicBezTo>
                    <a:pt x="480" y="3150"/>
                    <a:pt x="534" y="3142"/>
                    <a:pt x="593" y="3126"/>
                  </a:cubicBezTo>
                  <a:cubicBezTo>
                    <a:pt x="1035" y="3003"/>
                    <a:pt x="1365" y="2445"/>
                    <a:pt x="1597" y="2090"/>
                  </a:cubicBezTo>
                  <a:cubicBezTo>
                    <a:pt x="1725" y="1892"/>
                    <a:pt x="1832" y="1570"/>
                    <a:pt x="2009" y="1408"/>
                  </a:cubicBezTo>
                  <a:cubicBezTo>
                    <a:pt x="2052" y="1368"/>
                    <a:pt x="2189" y="1215"/>
                    <a:pt x="2287" y="1215"/>
                  </a:cubicBezTo>
                  <a:cubicBezTo>
                    <a:pt x="2349" y="1215"/>
                    <a:pt x="2395" y="1276"/>
                    <a:pt x="2394" y="1463"/>
                  </a:cubicBezTo>
                  <a:cubicBezTo>
                    <a:pt x="2394" y="1520"/>
                    <a:pt x="2162" y="1677"/>
                    <a:pt x="2125" y="1726"/>
                  </a:cubicBezTo>
                  <a:cubicBezTo>
                    <a:pt x="1821" y="2139"/>
                    <a:pt x="1995" y="2588"/>
                    <a:pt x="2507" y="2588"/>
                  </a:cubicBezTo>
                  <a:cubicBezTo>
                    <a:pt x="2544" y="2588"/>
                    <a:pt x="2581" y="2586"/>
                    <a:pt x="2621" y="2581"/>
                  </a:cubicBezTo>
                  <a:cubicBezTo>
                    <a:pt x="2947" y="2544"/>
                    <a:pt x="3112" y="2305"/>
                    <a:pt x="3356" y="2123"/>
                  </a:cubicBezTo>
                  <a:cubicBezTo>
                    <a:pt x="3421" y="2073"/>
                    <a:pt x="3450" y="1921"/>
                    <a:pt x="3516" y="1904"/>
                  </a:cubicBezTo>
                  <a:lnTo>
                    <a:pt x="3516" y="1904"/>
                  </a:lnTo>
                  <a:cubicBezTo>
                    <a:pt x="3517" y="1905"/>
                    <a:pt x="3839" y="1978"/>
                    <a:pt x="3831" y="1978"/>
                  </a:cubicBezTo>
                  <a:cubicBezTo>
                    <a:pt x="3838" y="1978"/>
                    <a:pt x="3845" y="1978"/>
                    <a:pt x="3852" y="1978"/>
                  </a:cubicBezTo>
                  <a:cubicBezTo>
                    <a:pt x="4319" y="1978"/>
                    <a:pt x="4756" y="1559"/>
                    <a:pt x="4776" y="1095"/>
                  </a:cubicBezTo>
                  <a:cubicBezTo>
                    <a:pt x="4809" y="364"/>
                    <a:pt x="3942" y="13"/>
                    <a:pt x="3339" y="1"/>
                  </a:cubicBezTo>
                  <a:cubicBezTo>
                    <a:pt x="3338" y="1"/>
                    <a:pt x="3337" y="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2185925" y="998550"/>
              <a:ext cx="115500" cy="53950"/>
            </a:xfrm>
            <a:custGeom>
              <a:avLst/>
              <a:gdLst/>
              <a:ahLst/>
              <a:cxnLst/>
              <a:rect l="l" t="t" r="r" b="b"/>
              <a:pathLst>
                <a:path w="4620" h="2158" extrusionOk="0">
                  <a:moveTo>
                    <a:pt x="3534" y="567"/>
                  </a:moveTo>
                  <a:lnTo>
                    <a:pt x="3534" y="567"/>
                  </a:lnTo>
                  <a:cubicBezTo>
                    <a:pt x="3533" y="567"/>
                    <a:pt x="3533" y="568"/>
                    <a:pt x="3533" y="568"/>
                  </a:cubicBezTo>
                  <a:lnTo>
                    <a:pt x="3533" y="568"/>
                  </a:lnTo>
                  <a:cubicBezTo>
                    <a:pt x="3533" y="568"/>
                    <a:pt x="3533" y="567"/>
                    <a:pt x="3534" y="567"/>
                  </a:cubicBezTo>
                  <a:close/>
                  <a:moveTo>
                    <a:pt x="3814" y="1"/>
                  </a:moveTo>
                  <a:cubicBezTo>
                    <a:pt x="3534" y="1"/>
                    <a:pt x="3179" y="118"/>
                    <a:pt x="2992" y="183"/>
                  </a:cubicBezTo>
                  <a:cubicBezTo>
                    <a:pt x="2555" y="340"/>
                    <a:pt x="2138" y="583"/>
                    <a:pt x="1767" y="865"/>
                  </a:cubicBezTo>
                  <a:cubicBezTo>
                    <a:pt x="1680" y="932"/>
                    <a:pt x="1562" y="1153"/>
                    <a:pt x="1634" y="1231"/>
                  </a:cubicBezTo>
                  <a:lnTo>
                    <a:pt x="1634" y="1231"/>
                  </a:lnTo>
                  <a:cubicBezTo>
                    <a:pt x="1535" y="1296"/>
                    <a:pt x="1440" y="1365"/>
                    <a:pt x="1342" y="1425"/>
                  </a:cubicBezTo>
                  <a:cubicBezTo>
                    <a:pt x="1354" y="1418"/>
                    <a:pt x="1358" y="1414"/>
                    <a:pt x="1356" y="1414"/>
                  </a:cubicBezTo>
                  <a:cubicBezTo>
                    <a:pt x="1338" y="1414"/>
                    <a:pt x="784" y="1697"/>
                    <a:pt x="577" y="1697"/>
                  </a:cubicBezTo>
                  <a:cubicBezTo>
                    <a:pt x="500" y="1697"/>
                    <a:pt x="471" y="1658"/>
                    <a:pt x="536" y="1549"/>
                  </a:cubicBezTo>
                  <a:cubicBezTo>
                    <a:pt x="619" y="1415"/>
                    <a:pt x="568" y="1350"/>
                    <a:pt x="485" y="1350"/>
                  </a:cubicBezTo>
                  <a:cubicBezTo>
                    <a:pt x="423" y="1350"/>
                    <a:pt x="343" y="1387"/>
                    <a:pt x="288" y="1459"/>
                  </a:cubicBezTo>
                  <a:cubicBezTo>
                    <a:pt x="0" y="1852"/>
                    <a:pt x="174" y="2158"/>
                    <a:pt x="626" y="2158"/>
                  </a:cubicBezTo>
                  <a:cubicBezTo>
                    <a:pt x="659" y="2158"/>
                    <a:pt x="694" y="2156"/>
                    <a:pt x="730" y="2153"/>
                  </a:cubicBezTo>
                  <a:cubicBezTo>
                    <a:pt x="1239" y="2107"/>
                    <a:pt x="1672" y="1629"/>
                    <a:pt x="2134" y="1446"/>
                  </a:cubicBezTo>
                  <a:cubicBezTo>
                    <a:pt x="2571" y="1273"/>
                    <a:pt x="3042" y="1223"/>
                    <a:pt x="3484" y="1079"/>
                  </a:cubicBezTo>
                  <a:cubicBezTo>
                    <a:pt x="3819" y="972"/>
                    <a:pt x="4620" y="406"/>
                    <a:pt x="4099" y="68"/>
                  </a:cubicBezTo>
                  <a:cubicBezTo>
                    <a:pt x="4026" y="20"/>
                    <a:pt x="3926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1988100" y="679500"/>
              <a:ext cx="85825" cy="43050"/>
            </a:xfrm>
            <a:custGeom>
              <a:avLst/>
              <a:gdLst/>
              <a:ahLst/>
              <a:cxnLst/>
              <a:rect l="l" t="t" r="r" b="b"/>
              <a:pathLst>
                <a:path w="3433" h="1722" extrusionOk="0">
                  <a:moveTo>
                    <a:pt x="2064" y="630"/>
                  </a:moveTo>
                  <a:cubicBezTo>
                    <a:pt x="2226" y="630"/>
                    <a:pt x="2379" y="659"/>
                    <a:pt x="2482" y="773"/>
                  </a:cubicBezTo>
                  <a:cubicBezTo>
                    <a:pt x="2693" y="1013"/>
                    <a:pt x="1975" y="1082"/>
                    <a:pt x="1785" y="1095"/>
                  </a:cubicBezTo>
                  <a:cubicBezTo>
                    <a:pt x="1674" y="1102"/>
                    <a:pt x="1558" y="1107"/>
                    <a:pt x="1441" y="1107"/>
                  </a:cubicBezTo>
                  <a:cubicBezTo>
                    <a:pt x="1272" y="1107"/>
                    <a:pt x="1102" y="1096"/>
                    <a:pt x="946" y="1062"/>
                  </a:cubicBezTo>
                  <a:cubicBezTo>
                    <a:pt x="879" y="1047"/>
                    <a:pt x="818" y="1022"/>
                    <a:pt x="752" y="1002"/>
                  </a:cubicBezTo>
                  <a:lnTo>
                    <a:pt x="752" y="1002"/>
                  </a:lnTo>
                  <a:cubicBezTo>
                    <a:pt x="763" y="991"/>
                    <a:pt x="774" y="981"/>
                    <a:pt x="786" y="971"/>
                  </a:cubicBezTo>
                  <a:cubicBezTo>
                    <a:pt x="901" y="889"/>
                    <a:pt x="1009" y="794"/>
                    <a:pt x="1135" y="736"/>
                  </a:cubicBezTo>
                  <a:lnTo>
                    <a:pt x="1135" y="736"/>
                  </a:lnTo>
                  <a:cubicBezTo>
                    <a:pt x="1137" y="743"/>
                    <a:pt x="1139" y="749"/>
                    <a:pt x="1141" y="756"/>
                  </a:cubicBezTo>
                  <a:cubicBezTo>
                    <a:pt x="1148" y="834"/>
                    <a:pt x="1183" y="865"/>
                    <a:pt x="1230" y="865"/>
                  </a:cubicBezTo>
                  <a:cubicBezTo>
                    <a:pt x="1321" y="865"/>
                    <a:pt x="1456" y="752"/>
                    <a:pt x="1517" y="648"/>
                  </a:cubicBezTo>
                  <a:lnTo>
                    <a:pt x="1517" y="648"/>
                  </a:lnTo>
                  <a:cubicBezTo>
                    <a:pt x="1532" y="656"/>
                    <a:pt x="1550" y="661"/>
                    <a:pt x="1571" y="661"/>
                  </a:cubicBezTo>
                  <a:cubicBezTo>
                    <a:pt x="1576" y="661"/>
                    <a:pt x="1581" y="661"/>
                    <a:pt x="1586" y="661"/>
                  </a:cubicBezTo>
                  <a:cubicBezTo>
                    <a:pt x="1723" y="661"/>
                    <a:pt x="1898" y="630"/>
                    <a:pt x="2064" y="630"/>
                  </a:cubicBezTo>
                  <a:close/>
                  <a:moveTo>
                    <a:pt x="2304" y="0"/>
                  </a:moveTo>
                  <a:cubicBezTo>
                    <a:pt x="2029" y="0"/>
                    <a:pt x="1754" y="91"/>
                    <a:pt x="1590" y="273"/>
                  </a:cubicBezTo>
                  <a:lnTo>
                    <a:pt x="1590" y="273"/>
                  </a:lnTo>
                  <a:cubicBezTo>
                    <a:pt x="1579" y="237"/>
                    <a:pt x="1558" y="207"/>
                    <a:pt x="1521" y="199"/>
                  </a:cubicBezTo>
                  <a:cubicBezTo>
                    <a:pt x="1492" y="193"/>
                    <a:pt x="1461" y="190"/>
                    <a:pt x="1428" y="190"/>
                  </a:cubicBezTo>
                  <a:cubicBezTo>
                    <a:pt x="935" y="190"/>
                    <a:pt x="1" y="824"/>
                    <a:pt x="113" y="1326"/>
                  </a:cubicBezTo>
                  <a:cubicBezTo>
                    <a:pt x="181" y="1641"/>
                    <a:pt x="619" y="1722"/>
                    <a:pt x="1050" y="1722"/>
                  </a:cubicBezTo>
                  <a:cubicBezTo>
                    <a:pt x="1352" y="1722"/>
                    <a:pt x="1650" y="1682"/>
                    <a:pt x="1813" y="1657"/>
                  </a:cubicBezTo>
                  <a:cubicBezTo>
                    <a:pt x="2314" y="1574"/>
                    <a:pt x="3433" y="1152"/>
                    <a:pt x="3119" y="434"/>
                  </a:cubicBezTo>
                  <a:cubicBezTo>
                    <a:pt x="2994" y="144"/>
                    <a:pt x="2649" y="0"/>
                    <a:pt x="2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1998250" y="738625"/>
              <a:ext cx="92400" cy="40750"/>
            </a:xfrm>
            <a:custGeom>
              <a:avLst/>
              <a:gdLst/>
              <a:ahLst/>
              <a:cxnLst/>
              <a:rect l="l" t="t" r="r" b="b"/>
              <a:pathLst>
                <a:path w="3696" h="1630" extrusionOk="0">
                  <a:moveTo>
                    <a:pt x="3159" y="1"/>
                  </a:moveTo>
                  <a:cubicBezTo>
                    <a:pt x="2930" y="1"/>
                    <a:pt x="2703" y="27"/>
                    <a:pt x="2473" y="85"/>
                  </a:cubicBezTo>
                  <a:cubicBezTo>
                    <a:pt x="2236" y="146"/>
                    <a:pt x="1946" y="656"/>
                    <a:pt x="2260" y="656"/>
                  </a:cubicBezTo>
                  <a:cubicBezTo>
                    <a:pt x="2281" y="656"/>
                    <a:pt x="2304" y="654"/>
                    <a:pt x="2329" y="649"/>
                  </a:cubicBezTo>
                  <a:cubicBezTo>
                    <a:pt x="2363" y="644"/>
                    <a:pt x="2397" y="639"/>
                    <a:pt x="2430" y="634"/>
                  </a:cubicBezTo>
                  <a:lnTo>
                    <a:pt x="2430" y="634"/>
                  </a:lnTo>
                  <a:cubicBezTo>
                    <a:pt x="2424" y="635"/>
                    <a:pt x="2419" y="636"/>
                    <a:pt x="2415" y="638"/>
                  </a:cubicBezTo>
                  <a:cubicBezTo>
                    <a:pt x="2093" y="724"/>
                    <a:pt x="1809" y="868"/>
                    <a:pt x="1499" y="992"/>
                  </a:cubicBezTo>
                  <a:cubicBezTo>
                    <a:pt x="1293" y="1076"/>
                    <a:pt x="1110" y="1083"/>
                    <a:pt x="896" y="1120"/>
                  </a:cubicBezTo>
                  <a:cubicBezTo>
                    <a:pt x="762" y="1142"/>
                    <a:pt x="688" y="1161"/>
                    <a:pt x="677" y="1161"/>
                  </a:cubicBezTo>
                  <a:cubicBezTo>
                    <a:pt x="666" y="1161"/>
                    <a:pt x="729" y="1139"/>
                    <a:pt x="871" y="1076"/>
                  </a:cubicBezTo>
                  <a:cubicBezTo>
                    <a:pt x="1165" y="943"/>
                    <a:pt x="1441" y="778"/>
                    <a:pt x="1750" y="691"/>
                  </a:cubicBezTo>
                  <a:cubicBezTo>
                    <a:pt x="1839" y="663"/>
                    <a:pt x="2047" y="389"/>
                    <a:pt x="1875" y="389"/>
                  </a:cubicBezTo>
                  <a:cubicBezTo>
                    <a:pt x="1871" y="389"/>
                    <a:pt x="1867" y="389"/>
                    <a:pt x="1862" y="390"/>
                  </a:cubicBezTo>
                  <a:cubicBezTo>
                    <a:pt x="1412" y="411"/>
                    <a:pt x="727" y="600"/>
                    <a:pt x="384" y="910"/>
                  </a:cubicBezTo>
                  <a:cubicBezTo>
                    <a:pt x="0" y="1257"/>
                    <a:pt x="243" y="1604"/>
                    <a:pt x="714" y="1628"/>
                  </a:cubicBezTo>
                  <a:cubicBezTo>
                    <a:pt x="732" y="1629"/>
                    <a:pt x="750" y="1630"/>
                    <a:pt x="768" y="1630"/>
                  </a:cubicBezTo>
                  <a:cubicBezTo>
                    <a:pt x="1052" y="1630"/>
                    <a:pt x="1334" y="1510"/>
                    <a:pt x="1590" y="1402"/>
                  </a:cubicBezTo>
                  <a:cubicBezTo>
                    <a:pt x="1986" y="1232"/>
                    <a:pt x="2383" y="1145"/>
                    <a:pt x="2791" y="1009"/>
                  </a:cubicBezTo>
                  <a:cubicBezTo>
                    <a:pt x="3126" y="897"/>
                    <a:pt x="3696" y="567"/>
                    <a:pt x="3696" y="159"/>
                  </a:cubicBezTo>
                  <a:cubicBezTo>
                    <a:pt x="3696" y="72"/>
                    <a:pt x="3637" y="35"/>
                    <a:pt x="3563" y="26"/>
                  </a:cubicBezTo>
                  <a:cubicBezTo>
                    <a:pt x="3426" y="9"/>
                    <a:pt x="3292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2083950" y="857800"/>
              <a:ext cx="37875" cy="55700"/>
            </a:xfrm>
            <a:custGeom>
              <a:avLst/>
              <a:gdLst/>
              <a:ahLst/>
              <a:cxnLst/>
              <a:rect l="l" t="t" r="r" b="b"/>
              <a:pathLst>
                <a:path w="1515" h="2228" extrusionOk="0">
                  <a:moveTo>
                    <a:pt x="655" y="396"/>
                  </a:moveTo>
                  <a:cubicBezTo>
                    <a:pt x="654" y="397"/>
                    <a:pt x="653" y="398"/>
                    <a:pt x="652" y="399"/>
                  </a:cubicBezTo>
                  <a:lnTo>
                    <a:pt x="652" y="399"/>
                  </a:lnTo>
                  <a:cubicBezTo>
                    <a:pt x="653" y="398"/>
                    <a:pt x="654" y="397"/>
                    <a:pt x="655" y="396"/>
                  </a:cubicBezTo>
                  <a:close/>
                  <a:moveTo>
                    <a:pt x="819" y="0"/>
                  </a:moveTo>
                  <a:cubicBezTo>
                    <a:pt x="739" y="0"/>
                    <a:pt x="658" y="20"/>
                    <a:pt x="586" y="57"/>
                  </a:cubicBezTo>
                  <a:cubicBezTo>
                    <a:pt x="172" y="267"/>
                    <a:pt x="98" y="812"/>
                    <a:pt x="49" y="1226"/>
                  </a:cubicBezTo>
                  <a:cubicBezTo>
                    <a:pt x="0" y="1693"/>
                    <a:pt x="219" y="2227"/>
                    <a:pt x="725" y="2227"/>
                  </a:cubicBezTo>
                  <a:cubicBezTo>
                    <a:pt x="779" y="2227"/>
                    <a:pt x="835" y="2221"/>
                    <a:pt x="895" y="2209"/>
                  </a:cubicBezTo>
                  <a:cubicBezTo>
                    <a:pt x="1131" y="2159"/>
                    <a:pt x="1316" y="1965"/>
                    <a:pt x="1390" y="1742"/>
                  </a:cubicBezTo>
                  <a:cubicBezTo>
                    <a:pt x="1448" y="1565"/>
                    <a:pt x="1514" y="1180"/>
                    <a:pt x="1308" y="1094"/>
                  </a:cubicBezTo>
                  <a:cubicBezTo>
                    <a:pt x="1294" y="1088"/>
                    <a:pt x="1280" y="1085"/>
                    <a:pt x="1266" y="1085"/>
                  </a:cubicBezTo>
                  <a:cubicBezTo>
                    <a:pt x="1188" y="1085"/>
                    <a:pt x="1103" y="1161"/>
                    <a:pt x="1064" y="1214"/>
                  </a:cubicBezTo>
                  <a:cubicBezTo>
                    <a:pt x="982" y="1329"/>
                    <a:pt x="961" y="1420"/>
                    <a:pt x="948" y="1561"/>
                  </a:cubicBezTo>
                  <a:cubicBezTo>
                    <a:pt x="945" y="1602"/>
                    <a:pt x="930" y="1662"/>
                    <a:pt x="933" y="1712"/>
                  </a:cubicBezTo>
                  <a:lnTo>
                    <a:pt x="933" y="1712"/>
                  </a:lnTo>
                  <a:cubicBezTo>
                    <a:pt x="919" y="1713"/>
                    <a:pt x="904" y="1715"/>
                    <a:pt x="887" y="1717"/>
                  </a:cubicBezTo>
                  <a:cubicBezTo>
                    <a:pt x="561" y="1565"/>
                    <a:pt x="487" y="1357"/>
                    <a:pt x="519" y="1003"/>
                  </a:cubicBezTo>
                  <a:cubicBezTo>
                    <a:pt x="534" y="858"/>
                    <a:pt x="539" y="578"/>
                    <a:pt x="624" y="437"/>
                  </a:cubicBezTo>
                  <a:lnTo>
                    <a:pt x="624" y="437"/>
                  </a:lnTo>
                  <a:cubicBezTo>
                    <a:pt x="624" y="452"/>
                    <a:pt x="678" y="435"/>
                    <a:pt x="734" y="471"/>
                  </a:cubicBezTo>
                  <a:cubicBezTo>
                    <a:pt x="825" y="520"/>
                    <a:pt x="833" y="589"/>
                    <a:pt x="858" y="681"/>
                  </a:cubicBezTo>
                  <a:cubicBezTo>
                    <a:pt x="891" y="825"/>
                    <a:pt x="883" y="974"/>
                    <a:pt x="891" y="1119"/>
                  </a:cubicBezTo>
                  <a:cubicBezTo>
                    <a:pt x="894" y="1179"/>
                    <a:pt x="920" y="1202"/>
                    <a:pt x="956" y="1202"/>
                  </a:cubicBezTo>
                  <a:cubicBezTo>
                    <a:pt x="1046" y="1202"/>
                    <a:pt x="1196" y="1056"/>
                    <a:pt x="1205" y="970"/>
                  </a:cubicBezTo>
                  <a:cubicBezTo>
                    <a:pt x="1234" y="709"/>
                    <a:pt x="1354" y="383"/>
                    <a:pt x="1167" y="156"/>
                  </a:cubicBezTo>
                  <a:cubicBezTo>
                    <a:pt x="1080" y="51"/>
                    <a:pt x="950" y="0"/>
                    <a:pt x="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2065725" y="587300"/>
              <a:ext cx="202775" cy="78600"/>
            </a:xfrm>
            <a:custGeom>
              <a:avLst/>
              <a:gdLst/>
              <a:ahLst/>
              <a:cxnLst/>
              <a:rect l="l" t="t" r="r" b="b"/>
              <a:pathLst>
                <a:path w="8111" h="3144" extrusionOk="0">
                  <a:moveTo>
                    <a:pt x="3092" y="0"/>
                  </a:moveTo>
                  <a:cubicBezTo>
                    <a:pt x="2000" y="0"/>
                    <a:pt x="0" y="197"/>
                    <a:pt x="200" y="1591"/>
                  </a:cubicBezTo>
                  <a:cubicBezTo>
                    <a:pt x="263" y="2023"/>
                    <a:pt x="524" y="2156"/>
                    <a:pt x="862" y="2156"/>
                  </a:cubicBezTo>
                  <a:cubicBezTo>
                    <a:pt x="941" y="2156"/>
                    <a:pt x="1025" y="2149"/>
                    <a:pt x="1112" y="2136"/>
                  </a:cubicBezTo>
                  <a:cubicBezTo>
                    <a:pt x="1496" y="2077"/>
                    <a:pt x="1977" y="1626"/>
                    <a:pt x="2414" y="1626"/>
                  </a:cubicBezTo>
                  <a:cubicBezTo>
                    <a:pt x="2498" y="1626"/>
                    <a:pt x="2581" y="1643"/>
                    <a:pt x="2660" y="1682"/>
                  </a:cubicBezTo>
                  <a:cubicBezTo>
                    <a:pt x="3627" y="2149"/>
                    <a:pt x="2718" y="2355"/>
                    <a:pt x="2405" y="2620"/>
                  </a:cubicBezTo>
                  <a:cubicBezTo>
                    <a:pt x="2289" y="2719"/>
                    <a:pt x="2020" y="3115"/>
                    <a:pt x="2342" y="3135"/>
                  </a:cubicBezTo>
                  <a:cubicBezTo>
                    <a:pt x="2430" y="3141"/>
                    <a:pt x="2510" y="3143"/>
                    <a:pt x="2586" y="3143"/>
                  </a:cubicBezTo>
                  <a:cubicBezTo>
                    <a:pt x="2967" y="3143"/>
                    <a:pt x="3233" y="3075"/>
                    <a:pt x="3659" y="2958"/>
                  </a:cubicBezTo>
                  <a:cubicBezTo>
                    <a:pt x="4132" y="2826"/>
                    <a:pt x="4579" y="2676"/>
                    <a:pt x="5063" y="2676"/>
                  </a:cubicBezTo>
                  <a:cubicBezTo>
                    <a:pt x="5217" y="2676"/>
                    <a:pt x="5375" y="2691"/>
                    <a:pt x="5538" y="2727"/>
                  </a:cubicBezTo>
                  <a:cubicBezTo>
                    <a:pt x="5749" y="2772"/>
                    <a:pt x="5947" y="2900"/>
                    <a:pt x="6165" y="2917"/>
                  </a:cubicBezTo>
                  <a:cubicBezTo>
                    <a:pt x="6189" y="2918"/>
                    <a:pt x="6213" y="2919"/>
                    <a:pt x="6237" y="2919"/>
                  </a:cubicBezTo>
                  <a:cubicBezTo>
                    <a:pt x="6823" y="2919"/>
                    <a:pt x="7384" y="2538"/>
                    <a:pt x="7693" y="2058"/>
                  </a:cubicBezTo>
                  <a:cubicBezTo>
                    <a:pt x="7945" y="1665"/>
                    <a:pt x="8111" y="1100"/>
                    <a:pt x="7682" y="762"/>
                  </a:cubicBezTo>
                  <a:cubicBezTo>
                    <a:pt x="7535" y="645"/>
                    <a:pt x="7347" y="612"/>
                    <a:pt x="7156" y="612"/>
                  </a:cubicBezTo>
                  <a:cubicBezTo>
                    <a:pt x="7001" y="612"/>
                    <a:pt x="6845" y="633"/>
                    <a:pt x="6706" y="650"/>
                  </a:cubicBezTo>
                  <a:cubicBezTo>
                    <a:pt x="6287" y="697"/>
                    <a:pt x="5914" y="779"/>
                    <a:pt x="5559" y="779"/>
                  </a:cubicBezTo>
                  <a:cubicBezTo>
                    <a:pt x="5149" y="779"/>
                    <a:pt x="4764" y="670"/>
                    <a:pt x="4362" y="274"/>
                  </a:cubicBezTo>
                  <a:cubicBezTo>
                    <a:pt x="4325" y="239"/>
                    <a:pt x="4280" y="223"/>
                    <a:pt x="4231" y="223"/>
                  </a:cubicBezTo>
                  <a:cubicBezTo>
                    <a:pt x="3979" y="223"/>
                    <a:pt x="3631" y="636"/>
                    <a:pt x="3821" y="819"/>
                  </a:cubicBezTo>
                  <a:cubicBezTo>
                    <a:pt x="4184" y="1162"/>
                    <a:pt x="4564" y="1385"/>
                    <a:pt x="5075" y="1434"/>
                  </a:cubicBezTo>
                  <a:cubicBezTo>
                    <a:pt x="5081" y="1435"/>
                    <a:pt x="5087" y="1435"/>
                    <a:pt x="5094" y="1435"/>
                  </a:cubicBezTo>
                  <a:cubicBezTo>
                    <a:pt x="5332" y="1435"/>
                    <a:pt x="6598" y="1208"/>
                    <a:pt x="6787" y="1208"/>
                  </a:cubicBezTo>
                  <a:cubicBezTo>
                    <a:pt x="6800" y="1208"/>
                    <a:pt x="6808" y="1209"/>
                    <a:pt x="6810" y="1212"/>
                  </a:cubicBezTo>
                  <a:cubicBezTo>
                    <a:pt x="6579" y="1549"/>
                    <a:pt x="6348" y="1888"/>
                    <a:pt x="6121" y="2227"/>
                  </a:cubicBezTo>
                  <a:cubicBezTo>
                    <a:pt x="5951" y="2153"/>
                    <a:pt x="5778" y="2087"/>
                    <a:pt x="5601" y="2037"/>
                  </a:cubicBezTo>
                  <a:cubicBezTo>
                    <a:pt x="5410" y="2026"/>
                    <a:pt x="5235" y="1945"/>
                    <a:pt x="5036" y="1945"/>
                  </a:cubicBezTo>
                  <a:cubicBezTo>
                    <a:pt x="5023" y="1945"/>
                    <a:pt x="5010" y="1945"/>
                    <a:pt x="4997" y="1946"/>
                  </a:cubicBezTo>
                  <a:cubicBezTo>
                    <a:pt x="4486" y="1978"/>
                    <a:pt x="4073" y="2204"/>
                    <a:pt x="3626" y="2368"/>
                  </a:cubicBezTo>
                  <a:lnTo>
                    <a:pt x="3626" y="2368"/>
                  </a:lnTo>
                  <a:cubicBezTo>
                    <a:pt x="3961" y="2095"/>
                    <a:pt x="4157" y="1766"/>
                    <a:pt x="3829" y="1368"/>
                  </a:cubicBezTo>
                  <a:cubicBezTo>
                    <a:pt x="3631" y="1128"/>
                    <a:pt x="3169" y="1056"/>
                    <a:pt x="2773" y="1056"/>
                  </a:cubicBezTo>
                  <a:cubicBezTo>
                    <a:pt x="2583" y="1056"/>
                    <a:pt x="2408" y="1073"/>
                    <a:pt x="2285" y="1096"/>
                  </a:cubicBezTo>
                  <a:cubicBezTo>
                    <a:pt x="2139" y="1124"/>
                    <a:pt x="1456" y="1489"/>
                    <a:pt x="1400" y="1489"/>
                  </a:cubicBezTo>
                  <a:cubicBezTo>
                    <a:pt x="1398" y="1489"/>
                    <a:pt x="1398" y="1488"/>
                    <a:pt x="1397" y="1488"/>
                  </a:cubicBezTo>
                  <a:cubicBezTo>
                    <a:pt x="1425" y="822"/>
                    <a:pt x="1700" y="491"/>
                    <a:pt x="2220" y="491"/>
                  </a:cubicBezTo>
                  <a:cubicBezTo>
                    <a:pt x="2306" y="491"/>
                    <a:pt x="2399" y="500"/>
                    <a:pt x="2499" y="518"/>
                  </a:cubicBezTo>
                  <a:cubicBezTo>
                    <a:pt x="2756" y="497"/>
                    <a:pt x="3011" y="484"/>
                    <a:pt x="3267" y="480"/>
                  </a:cubicBezTo>
                  <a:cubicBezTo>
                    <a:pt x="3470" y="472"/>
                    <a:pt x="3796" y="22"/>
                    <a:pt x="3495" y="9"/>
                  </a:cubicBezTo>
                  <a:cubicBezTo>
                    <a:pt x="3385" y="4"/>
                    <a:pt x="3248" y="0"/>
                    <a:pt x="3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2157000" y="555125"/>
              <a:ext cx="134525" cy="47550"/>
            </a:xfrm>
            <a:custGeom>
              <a:avLst/>
              <a:gdLst/>
              <a:ahLst/>
              <a:cxnLst/>
              <a:rect l="l" t="t" r="r" b="b"/>
              <a:pathLst>
                <a:path w="5381" h="1902" extrusionOk="0">
                  <a:moveTo>
                    <a:pt x="3139" y="0"/>
                  </a:moveTo>
                  <a:cubicBezTo>
                    <a:pt x="3096" y="0"/>
                    <a:pt x="3038" y="6"/>
                    <a:pt x="2956" y="17"/>
                  </a:cubicBezTo>
                  <a:cubicBezTo>
                    <a:pt x="2808" y="37"/>
                    <a:pt x="2436" y="471"/>
                    <a:pt x="2705" y="537"/>
                  </a:cubicBezTo>
                  <a:cubicBezTo>
                    <a:pt x="2990" y="612"/>
                    <a:pt x="3072" y="970"/>
                    <a:pt x="3353" y="1086"/>
                  </a:cubicBezTo>
                  <a:cubicBezTo>
                    <a:pt x="3445" y="1123"/>
                    <a:pt x="3539" y="1136"/>
                    <a:pt x="3634" y="1136"/>
                  </a:cubicBezTo>
                  <a:cubicBezTo>
                    <a:pt x="3792" y="1136"/>
                    <a:pt x="3951" y="1100"/>
                    <a:pt x="4109" y="1082"/>
                  </a:cubicBezTo>
                  <a:cubicBezTo>
                    <a:pt x="4178" y="1074"/>
                    <a:pt x="4416" y="1041"/>
                    <a:pt x="4570" y="1041"/>
                  </a:cubicBezTo>
                  <a:cubicBezTo>
                    <a:pt x="4707" y="1041"/>
                    <a:pt x="4778" y="1067"/>
                    <a:pt x="4600" y="1161"/>
                  </a:cubicBezTo>
                  <a:cubicBezTo>
                    <a:pt x="4431" y="1247"/>
                    <a:pt x="4059" y="1218"/>
                    <a:pt x="3882" y="1239"/>
                  </a:cubicBezTo>
                  <a:cubicBezTo>
                    <a:pt x="3591" y="1273"/>
                    <a:pt x="3325" y="1309"/>
                    <a:pt x="3062" y="1309"/>
                  </a:cubicBezTo>
                  <a:cubicBezTo>
                    <a:pt x="2806" y="1309"/>
                    <a:pt x="2552" y="1275"/>
                    <a:pt x="2280" y="1169"/>
                  </a:cubicBezTo>
                  <a:cubicBezTo>
                    <a:pt x="1974" y="1053"/>
                    <a:pt x="1738" y="892"/>
                    <a:pt x="1405" y="871"/>
                  </a:cubicBezTo>
                  <a:cubicBezTo>
                    <a:pt x="1388" y="871"/>
                    <a:pt x="1371" y="870"/>
                    <a:pt x="1354" y="870"/>
                  </a:cubicBezTo>
                  <a:cubicBezTo>
                    <a:pt x="1151" y="870"/>
                    <a:pt x="907" y="922"/>
                    <a:pt x="723" y="922"/>
                  </a:cubicBezTo>
                  <a:cubicBezTo>
                    <a:pt x="719" y="922"/>
                    <a:pt x="716" y="922"/>
                    <a:pt x="713" y="922"/>
                  </a:cubicBezTo>
                  <a:lnTo>
                    <a:pt x="713" y="922"/>
                  </a:lnTo>
                  <a:cubicBezTo>
                    <a:pt x="731" y="913"/>
                    <a:pt x="751" y="903"/>
                    <a:pt x="772" y="892"/>
                  </a:cubicBezTo>
                  <a:cubicBezTo>
                    <a:pt x="826" y="871"/>
                    <a:pt x="879" y="855"/>
                    <a:pt x="934" y="839"/>
                  </a:cubicBezTo>
                  <a:cubicBezTo>
                    <a:pt x="1070" y="793"/>
                    <a:pt x="1210" y="760"/>
                    <a:pt x="1350" y="723"/>
                  </a:cubicBezTo>
                  <a:cubicBezTo>
                    <a:pt x="1582" y="656"/>
                    <a:pt x="1826" y="603"/>
                    <a:pt x="2049" y="525"/>
                  </a:cubicBezTo>
                  <a:cubicBezTo>
                    <a:pt x="2139" y="492"/>
                    <a:pt x="2387" y="219"/>
                    <a:pt x="2168" y="202"/>
                  </a:cubicBezTo>
                  <a:cubicBezTo>
                    <a:pt x="2108" y="197"/>
                    <a:pt x="2037" y="194"/>
                    <a:pt x="1959" y="194"/>
                  </a:cubicBezTo>
                  <a:cubicBezTo>
                    <a:pt x="1355" y="194"/>
                    <a:pt x="298" y="364"/>
                    <a:pt x="111" y="904"/>
                  </a:cubicBezTo>
                  <a:cubicBezTo>
                    <a:pt x="0" y="1226"/>
                    <a:pt x="231" y="1371"/>
                    <a:pt x="521" y="1429"/>
                  </a:cubicBezTo>
                  <a:cubicBezTo>
                    <a:pt x="597" y="1445"/>
                    <a:pt x="673" y="1449"/>
                    <a:pt x="749" y="1449"/>
                  </a:cubicBezTo>
                  <a:cubicBezTo>
                    <a:pt x="877" y="1449"/>
                    <a:pt x="1004" y="1436"/>
                    <a:pt x="1131" y="1436"/>
                  </a:cubicBezTo>
                  <a:cubicBezTo>
                    <a:pt x="1231" y="1436"/>
                    <a:pt x="1330" y="1444"/>
                    <a:pt x="1429" y="1474"/>
                  </a:cubicBezTo>
                  <a:cubicBezTo>
                    <a:pt x="1846" y="1603"/>
                    <a:pt x="2160" y="1854"/>
                    <a:pt x="2614" y="1891"/>
                  </a:cubicBezTo>
                  <a:cubicBezTo>
                    <a:pt x="2687" y="1898"/>
                    <a:pt x="2760" y="1901"/>
                    <a:pt x="2834" y="1901"/>
                  </a:cubicBezTo>
                  <a:cubicBezTo>
                    <a:pt x="3229" y="1901"/>
                    <a:pt x="3628" y="1813"/>
                    <a:pt x="4022" y="1792"/>
                  </a:cubicBezTo>
                  <a:cubicBezTo>
                    <a:pt x="4278" y="1776"/>
                    <a:pt x="4517" y="1784"/>
                    <a:pt x="4761" y="1681"/>
                  </a:cubicBezTo>
                  <a:cubicBezTo>
                    <a:pt x="5041" y="1557"/>
                    <a:pt x="5380" y="1276"/>
                    <a:pt x="5376" y="934"/>
                  </a:cubicBezTo>
                  <a:cubicBezTo>
                    <a:pt x="5372" y="541"/>
                    <a:pt x="5000" y="446"/>
                    <a:pt x="4671" y="446"/>
                  </a:cubicBezTo>
                  <a:cubicBezTo>
                    <a:pt x="4664" y="446"/>
                    <a:pt x="4657" y="446"/>
                    <a:pt x="4650" y="446"/>
                  </a:cubicBezTo>
                  <a:cubicBezTo>
                    <a:pt x="4517" y="450"/>
                    <a:pt x="4385" y="500"/>
                    <a:pt x="4254" y="500"/>
                  </a:cubicBezTo>
                  <a:cubicBezTo>
                    <a:pt x="4246" y="500"/>
                    <a:pt x="4240" y="500"/>
                    <a:pt x="4233" y="500"/>
                  </a:cubicBezTo>
                  <a:cubicBezTo>
                    <a:pt x="3867" y="500"/>
                    <a:pt x="3720" y="397"/>
                    <a:pt x="3473" y="206"/>
                  </a:cubicBezTo>
                  <a:cubicBezTo>
                    <a:pt x="3276" y="59"/>
                    <a:pt x="3276" y="0"/>
                    <a:pt x="3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2317200" y="555900"/>
              <a:ext cx="73725" cy="58750"/>
            </a:xfrm>
            <a:custGeom>
              <a:avLst/>
              <a:gdLst/>
              <a:ahLst/>
              <a:cxnLst/>
              <a:rect l="l" t="t" r="r" b="b"/>
              <a:pathLst>
                <a:path w="2949" h="2350" extrusionOk="0">
                  <a:moveTo>
                    <a:pt x="1838" y="345"/>
                  </a:moveTo>
                  <a:cubicBezTo>
                    <a:pt x="1730" y="471"/>
                    <a:pt x="1683" y="640"/>
                    <a:pt x="1817" y="724"/>
                  </a:cubicBezTo>
                  <a:cubicBezTo>
                    <a:pt x="2057" y="873"/>
                    <a:pt x="2197" y="1092"/>
                    <a:pt x="2185" y="1377"/>
                  </a:cubicBezTo>
                  <a:cubicBezTo>
                    <a:pt x="2181" y="1542"/>
                    <a:pt x="2147" y="1662"/>
                    <a:pt x="2003" y="1745"/>
                  </a:cubicBezTo>
                  <a:cubicBezTo>
                    <a:pt x="1956" y="1774"/>
                    <a:pt x="1889" y="1797"/>
                    <a:pt x="1827" y="1797"/>
                  </a:cubicBezTo>
                  <a:cubicBezTo>
                    <a:pt x="1758" y="1797"/>
                    <a:pt x="1693" y="1769"/>
                    <a:pt x="1665" y="1691"/>
                  </a:cubicBezTo>
                  <a:cubicBezTo>
                    <a:pt x="1611" y="1538"/>
                    <a:pt x="1780" y="1319"/>
                    <a:pt x="1718" y="1138"/>
                  </a:cubicBezTo>
                  <a:cubicBezTo>
                    <a:pt x="1673" y="1002"/>
                    <a:pt x="1570" y="932"/>
                    <a:pt x="1442" y="882"/>
                  </a:cubicBezTo>
                  <a:cubicBezTo>
                    <a:pt x="1307" y="834"/>
                    <a:pt x="1162" y="834"/>
                    <a:pt x="1017" y="834"/>
                  </a:cubicBezTo>
                  <a:cubicBezTo>
                    <a:pt x="873" y="834"/>
                    <a:pt x="729" y="834"/>
                    <a:pt x="599" y="787"/>
                  </a:cubicBezTo>
                  <a:cubicBezTo>
                    <a:pt x="581" y="779"/>
                    <a:pt x="546" y="760"/>
                    <a:pt x="523" y="760"/>
                  </a:cubicBezTo>
                  <a:cubicBezTo>
                    <a:pt x="515" y="760"/>
                    <a:pt x="508" y="763"/>
                    <a:pt x="505" y="771"/>
                  </a:cubicBezTo>
                  <a:lnTo>
                    <a:pt x="505" y="771"/>
                  </a:lnTo>
                  <a:cubicBezTo>
                    <a:pt x="525" y="679"/>
                    <a:pt x="801" y="570"/>
                    <a:pt x="863" y="543"/>
                  </a:cubicBezTo>
                  <a:cubicBezTo>
                    <a:pt x="1148" y="436"/>
                    <a:pt x="1474" y="419"/>
                    <a:pt x="1772" y="374"/>
                  </a:cubicBezTo>
                  <a:cubicBezTo>
                    <a:pt x="1792" y="370"/>
                    <a:pt x="1815" y="360"/>
                    <a:pt x="1838" y="345"/>
                  </a:cubicBezTo>
                  <a:close/>
                  <a:moveTo>
                    <a:pt x="1542" y="0"/>
                  </a:moveTo>
                  <a:cubicBezTo>
                    <a:pt x="1218" y="0"/>
                    <a:pt x="899" y="77"/>
                    <a:pt x="615" y="246"/>
                  </a:cubicBezTo>
                  <a:cubicBezTo>
                    <a:pt x="380" y="390"/>
                    <a:pt x="34" y="659"/>
                    <a:pt x="21" y="968"/>
                  </a:cubicBezTo>
                  <a:cubicBezTo>
                    <a:pt x="1" y="1509"/>
                    <a:pt x="909" y="1170"/>
                    <a:pt x="1156" y="1406"/>
                  </a:cubicBezTo>
                  <a:cubicBezTo>
                    <a:pt x="1383" y="1616"/>
                    <a:pt x="921" y="2042"/>
                    <a:pt x="1293" y="2277"/>
                  </a:cubicBezTo>
                  <a:cubicBezTo>
                    <a:pt x="1375" y="2328"/>
                    <a:pt x="1466" y="2349"/>
                    <a:pt x="1560" y="2349"/>
                  </a:cubicBezTo>
                  <a:cubicBezTo>
                    <a:pt x="1802" y="2349"/>
                    <a:pt x="2063" y="2210"/>
                    <a:pt x="2238" y="2079"/>
                  </a:cubicBezTo>
                  <a:cubicBezTo>
                    <a:pt x="2841" y="1637"/>
                    <a:pt x="2949" y="551"/>
                    <a:pt x="2189" y="204"/>
                  </a:cubicBezTo>
                  <a:cubicBezTo>
                    <a:pt x="2166" y="193"/>
                    <a:pt x="2141" y="188"/>
                    <a:pt x="2116" y="188"/>
                  </a:cubicBezTo>
                  <a:cubicBezTo>
                    <a:pt x="2054" y="188"/>
                    <a:pt x="1987" y="217"/>
                    <a:pt x="1926" y="262"/>
                  </a:cubicBezTo>
                  <a:lnTo>
                    <a:pt x="1926" y="262"/>
                  </a:lnTo>
                  <a:cubicBezTo>
                    <a:pt x="1999" y="170"/>
                    <a:pt x="2030" y="52"/>
                    <a:pt x="1900" y="31"/>
                  </a:cubicBezTo>
                  <a:cubicBezTo>
                    <a:pt x="1781" y="11"/>
                    <a:pt x="1661" y="0"/>
                    <a:pt x="1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2329600" y="532050"/>
              <a:ext cx="53900" cy="23400"/>
            </a:xfrm>
            <a:custGeom>
              <a:avLst/>
              <a:gdLst/>
              <a:ahLst/>
              <a:cxnLst/>
              <a:rect l="l" t="t" r="r" b="b"/>
              <a:pathLst>
                <a:path w="2156" h="936" extrusionOk="0">
                  <a:moveTo>
                    <a:pt x="797" y="364"/>
                  </a:moveTo>
                  <a:cubicBezTo>
                    <a:pt x="799" y="364"/>
                    <a:pt x="800" y="365"/>
                    <a:pt x="802" y="366"/>
                  </a:cubicBezTo>
                  <a:lnTo>
                    <a:pt x="802" y="366"/>
                  </a:lnTo>
                  <a:cubicBezTo>
                    <a:pt x="799" y="365"/>
                    <a:pt x="797" y="365"/>
                    <a:pt x="795" y="365"/>
                  </a:cubicBezTo>
                  <a:cubicBezTo>
                    <a:pt x="794" y="365"/>
                    <a:pt x="794" y="365"/>
                    <a:pt x="793" y="365"/>
                  </a:cubicBezTo>
                  <a:lnTo>
                    <a:pt x="793" y="365"/>
                  </a:lnTo>
                  <a:cubicBezTo>
                    <a:pt x="795" y="365"/>
                    <a:pt x="796" y="364"/>
                    <a:pt x="797" y="364"/>
                  </a:cubicBezTo>
                  <a:close/>
                  <a:moveTo>
                    <a:pt x="1566" y="434"/>
                  </a:moveTo>
                  <a:cubicBezTo>
                    <a:pt x="1566" y="434"/>
                    <a:pt x="1559" y="446"/>
                    <a:pt x="1555" y="454"/>
                  </a:cubicBezTo>
                  <a:lnTo>
                    <a:pt x="1555" y="454"/>
                  </a:lnTo>
                  <a:cubicBezTo>
                    <a:pt x="1554" y="454"/>
                    <a:pt x="1554" y="454"/>
                    <a:pt x="1553" y="454"/>
                  </a:cubicBezTo>
                  <a:lnTo>
                    <a:pt x="1553" y="454"/>
                  </a:lnTo>
                  <a:cubicBezTo>
                    <a:pt x="1562" y="439"/>
                    <a:pt x="1566" y="434"/>
                    <a:pt x="1566" y="434"/>
                  </a:cubicBezTo>
                  <a:close/>
                  <a:moveTo>
                    <a:pt x="720" y="544"/>
                  </a:moveTo>
                  <a:lnTo>
                    <a:pt x="720" y="544"/>
                  </a:lnTo>
                  <a:cubicBezTo>
                    <a:pt x="716" y="551"/>
                    <a:pt x="713" y="553"/>
                    <a:pt x="711" y="553"/>
                  </a:cubicBezTo>
                  <a:cubicBezTo>
                    <a:pt x="706" y="553"/>
                    <a:pt x="707" y="545"/>
                    <a:pt x="720" y="544"/>
                  </a:cubicBezTo>
                  <a:close/>
                  <a:moveTo>
                    <a:pt x="1177" y="0"/>
                  </a:moveTo>
                  <a:cubicBezTo>
                    <a:pt x="1050" y="0"/>
                    <a:pt x="924" y="18"/>
                    <a:pt x="813" y="52"/>
                  </a:cubicBezTo>
                  <a:cubicBezTo>
                    <a:pt x="561" y="131"/>
                    <a:pt x="0" y="659"/>
                    <a:pt x="433" y="866"/>
                  </a:cubicBezTo>
                  <a:cubicBezTo>
                    <a:pt x="538" y="915"/>
                    <a:pt x="648" y="933"/>
                    <a:pt x="760" y="933"/>
                  </a:cubicBezTo>
                  <a:cubicBezTo>
                    <a:pt x="942" y="933"/>
                    <a:pt x="1129" y="886"/>
                    <a:pt x="1307" y="847"/>
                  </a:cubicBezTo>
                  <a:lnTo>
                    <a:pt x="1307" y="847"/>
                  </a:lnTo>
                  <a:cubicBezTo>
                    <a:pt x="1325" y="910"/>
                    <a:pt x="1376" y="935"/>
                    <a:pt x="1436" y="935"/>
                  </a:cubicBezTo>
                  <a:cubicBezTo>
                    <a:pt x="1475" y="935"/>
                    <a:pt x="1518" y="924"/>
                    <a:pt x="1556" y="906"/>
                  </a:cubicBezTo>
                  <a:cubicBezTo>
                    <a:pt x="1858" y="767"/>
                    <a:pt x="2156" y="354"/>
                    <a:pt x="1763" y="138"/>
                  </a:cubicBezTo>
                  <a:cubicBezTo>
                    <a:pt x="1597" y="46"/>
                    <a:pt x="1384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2389050" y="557300"/>
              <a:ext cx="122250" cy="45650"/>
            </a:xfrm>
            <a:custGeom>
              <a:avLst/>
              <a:gdLst/>
              <a:ahLst/>
              <a:cxnLst/>
              <a:rect l="l" t="t" r="r" b="b"/>
              <a:pathLst>
                <a:path w="4890" h="1826" extrusionOk="0">
                  <a:moveTo>
                    <a:pt x="626" y="1"/>
                  </a:moveTo>
                  <a:cubicBezTo>
                    <a:pt x="522" y="1"/>
                    <a:pt x="407" y="50"/>
                    <a:pt x="293" y="148"/>
                  </a:cubicBezTo>
                  <a:cubicBezTo>
                    <a:pt x="1" y="392"/>
                    <a:pt x="25" y="636"/>
                    <a:pt x="174" y="954"/>
                  </a:cubicBezTo>
                  <a:cubicBezTo>
                    <a:pt x="355" y="1342"/>
                    <a:pt x="603" y="1635"/>
                    <a:pt x="1032" y="1726"/>
                  </a:cubicBezTo>
                  <a:cubicBezTo>
                    <a:pt x="1416" y="1806"/>
                    <a:pt x="1859" y="1825"/>
                    <a:pt x="2291" y="1825"/>
                  </a:cubicBezTo>
                  <a:cubicBezTo>
                    <a:pt x="2566" y="1825"/>
                    <a:pt x="2837" y="1818"/>
                    <a:pt x="3085" y="1813"/>
                  </a:cubicBezTo>
                  <a:cubicBezTo>
                    <a:pt x="3460" y="1804"/>
                    <a:pt x="4889" y="1565"/>
                    <a:pt x="4529" y="859"/>
                  </a:cubicBezTo>
                  <a:cubicBezTo>
                    <a:pt x="4460" y="721"/>
                    <a:pt x="4341" y="677"/>
                    <a:pt x="4209" y="677"/>
                  </a:cubicBezTo>
                  <a:cubicBezTo>
                    <a:pt x="4052" y="677"/>
                    <a:pt x="3876" y="740"/>
                    <a:pt x="3742" y="784"/>
                  </a:cubicBezTo>
                  <a:cubicBezTo>
                    <a:pt x="3469" y="875"/>
                    <a:pt x="3222" y="913"/>
                    <a:pt x="2983" y="913"/>
                  </a:cubicBezTo>
                  <a:cubicBezTo>
                    <a:pt x="2557" y="913"/>
                    <a:pt x="2155" y="790"/>
                    <a:pt x="1676" y="615"/>
                  </a:cubicBezTo>
                  <a:cubicBezTo>
                    <a:pt x="1662" y="610"/>
                    <a:pt x="1646" y="607"/>
                    <a:pt x="1629" y="607"/>
                  </a:cubicBezTo>
                  <a:cubicBezTo>
                    <a:pt x="1416" y="607"/>
                    <a:pt x="1048" y="989"/>
                    <a:pt x="1251" y="1119"/>
                  </a:cubicBezTo>
                  <a:cubicBezTo>
                    <a:pt x="1308" y="1155"/>
                    <a:pt x="1367" y="1189"/>
                    <a:pt x="1427" y="1221"/>
                  </a:cubicBezTo>
                  <a:lnTo>
                    <a:pt x="1427" y="1221"/>
                  </a:lnTo>
                  <a:cubicBezTo>
                    <a:pt x="1299" y="1208"/>
                    <a:pt x="1176" y="1178"/>
                    <a:pt x="1066" y="1110"/>
                  </a:cubicBezTo>
                  <a:cubicBezTo>
                    <a:pt x="912" y="1015"/>
                    <a:pt x="822" y="887"/>
                    <a:pt x="723" y="735"/>
                  </a:cubicBezTo>
                  <a:cubicBezTo>
                    <a:pt x="676" y="663"/>
                    <a:pt x="515" y="505"/>
                    <a:pt x="535" y="505"/>
                  </a:cubicBezTo>
                  <a:cubicBezTo>
                    <a:pt x="542" y="505"/>
                    <a:pt x="568" y="522"/>
                    <a:pt x="624" y="565"/>
                  </a:cubicBezTo>
                  <a:cubicBezTo>
                    <a:pt x="647" y="583"/>
                    <a:pt x="673" y="590"/>
                    <a:pt x="701" y="590"/>
                  </a:cubicBezTo>
                  <a:cubicBezTo>
                    <a:pt x="836" y="590"/>
                    <a:pt x="1002" y="405"/>
                    <a:pt x="958" y="281"/>
                  </a:cubicBezTo>
                  <a:cubicBezTo>
                    <a:pt x="889" y="93"/>
                    <a:pt x="768" y="1"/>
                    <a:pt x="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2419900" y="502750"/>
              <a:ext cx="308050" cy="74225"/>
            </a:xfrm>
            <a:custGeom>
              <a:avLst/>
              <a:gdLst/>
              <a:ahLst/>
              <a:cxnLst/>
              <a:rect l="l" t="t" r="r" b="b"/>
              <a:pathLst>
                <a:path w="12322" h="2969" extrusionOk="0">
                  <a:moveTo>
                    <a:pt x="1966" y="1567"/>
                  </a:moveTo>
                  <a:cubicBezTo>
                    <a:pt x="1967" y="1567"/>
                    <a:pt x="1967" y="1568"/>
                    <a:pt x="1967" y="1568"/>
                  </a:cubicBezTo>
                  <a:lnTo>
                    <a:pt x="1967" y="1568"/>
                  </a:lnTo>
                  <a:cubicBezTo>
                    <a:pt x="1967" y="1568"/>
                    <a:pt x="1967" y="1567"/>
                    <a:pt x="1966" y="1567"/>
                  </a:cubicBezTo>
                  <a:close/>
                  <a:moveTo>
                    <a:pt x="10933" y="1"/>
                  </a:moveTo>
                  <a:cubicBezTo>
                    <a:pt x="9897" y="1"/>
                    <a:pt x="8838" y="169"/>
                    <a:pt x="7829" y="295"/>
                  </a:cubicBezTo>
                  <a:cubicBezTo>
                    <a:pt x="7111" y="387"/>
                    <a:pt x="6395" y="406"/>
                    <a:pt x="5681" y="406"/>
                  </a:cubicBezTo>
                  <a:cubicBezTo>
                    <a:pt x="5145" y="406"/>
                    <a:pt x="4611" y="395"/>
                    <a:pt x="4076" y="395"/>
                  </a:cubicBezTo>
                  <a:cubicBezTo>
                    <a:pt x="3464" y="395"/>
                    <a:pt x="2852" y="410"/>
                    <a:pt x="2239" y="472"/>
                  </a:cubicBezTo>
                  <a:cubicBezTo>
                    <a:pt x="1992" y="496"/>
                    <a:pt x="1588" y="1076"/>
                    <a:pt x="1931" y="1076"/>
                  </a:cubicBezTo>
                  <a:cubicBezTo>
                    <a:pt x="1937" y="1076"/>
                    <a:pt x="1943" y="1076"/>
                    <a:pt x="1950" y="1076"/>
                  </a:cubicBezTo>
                  <a:cubicBezTo>
                    <a:pt x="2235" y="1062"/>
                    <a:pt x="2521" y="1057"/>
                    <a:pt x="2806" y="1057"/>
                  </a:cubicBezTo>
                  <a:cubicBezTo>
                    <a:pt x="3698" y="1057"/>
                    <a:pt x="4587" y="1107"/>
                    <a:pt x="5479" y="1107"/>
                  </a:cubicBezTo>
                  <a:cubicBezTo>
                    <a:pt x="5948" y="1107"/>
                    <a:pt x="6417" y="1093"/>
                    <a:pt x="6888" y="1051"/>
                  </a:cubicBezTo>
                  <a:cubicBezTo>
                    <a:pt x="8155" y="936"/>
                    <a:pt x="9447" y="634"/>
                    <a:pt x="10729" y="634"/>
                  </a:cubicBezTo>
                  <a:lnTo>
                    <a:pt x="10729" y="634"/>
                  </a:lnTo>
                  <a:cubicBezTo>
                    <a:pt x="9373" y="1058"/>
                    <a:pt x="7688" y="1070"/>
                    <a:pt x="6422" y="1537"/>
                  </a:cubicBezTo>
                  <a:cubicBezTo>
                    <a:pt x="6078" y="1666"/>
                    <a:pt x="3704" y="2456"/>
                    <a:pt x="2445" y="2456"/>
                  </a:cubicBezTo>
                  <a:cubicBezTo>
                    <a:pt x="2240" y="2456"/>
                    <a:pt x="2064" y="2435"/>
                    <a:pt x="1932" y="2386"/>
                  </a:cubicBezTo>
                  <a:lnTo>
                    <a:pt x="1932" y="2386"/>
                  </a:lnTo>
                  <a:cubicBezTo>
                    <a:pt x="2122" y="2292"/>
                    <a:pt x="2288" y="2174"/>
                    <a:pt x="2403" y="1951"/>
                  </a:cubicBezTo>
                  <a:cubicBezTo>
                    <a:pt x="2449" y="1864"/>
                    <a:pt x="2470" y="1699"/>
                    <a:pt x="2350" y="1661"/>
                  </a:cubicBezTo>
                  <a:cubicBezTo>
                    <a:pt x="2260" y="1633"/>
                    <a:pt x="2034" y="1612"/>
                    <a:pt x="1967" y="1568"/>
                  </a:cubicBezTo>
                  <a:lnTo>
                    <a:pt x="1967" y="1568"/>
                  </a:lnTo>
                  <a:cubicBezTo>
                    <a:pt x="2003" y="1592"/>
                    <a:pt x="1974" y="1602"/>
                    <a:pt x="1906" y="1602"/>
                  </a:cubicBezTo>
                  <a:cubicBezTo>
                    <a:pt x="1605" y="1602"/>
                    <a:pt x="538" y="1402"/>
                    <a:pt x="959" y="1327"/>
                  </a:cubicBezTo>
                  <a:cubicBezTo>
                    <a:pt x="1103" y="1303"/>
                    <a:pt x="1369" y="906"/>
                    <a:pt x="1115" y="906"/>
                  </a:cubicBezTo>
                  <a:cubicBezTo>
                    <a:pt x="1114" y="906"/>
                    <a:pt x="1113" y="906"/>
                    <a:pt x="1111" y="906"/>
                  </a:cubicBezTo>
                  <a:cubicBezTo>
                    <a:pt x="534" y="918"/>
                    <a:pt x="566" y="906"/>
                    <a:pt x="145" y="1299"/>
                  </a:cubicBezTo>
                  <a:cubicBezTo>
                    <a:pt x="63" y="1377"/>
                    <a:pt x="0" y="1501"/>
                    <a:pt x="30" y="1617"/>
                  </a:cubicBezTo>
                  <a:cubicBezTo>
                    <a:pt x="145" y="2107"/>
                    <a:pt x="108" y="2178"/>
                    <a:pt x="682" y="2326"/>
                  </a:cubicBezTo>
                  <a:cubicBezTo>
                    <a:pt x="700" y="2331"/>
                    <a:pt x="721" y="2333"/>
                    <a:pt x="745" y="2333"/>
                  </a:cubicBezTo>
                  <a:cubicBezTo>
                    <a:pt x="879" y="2333"/>
                    <a:pt x="1088" y="2259"/>
                    <a:pt x="1280" y="2174"/>
                  </a:cubicBezTo>
                  <a:lnTo>
                    <a:pt x="1280" y="2174"/>
                  </a:lnTo>
                  <a:cubicBezTo>
                    <a:pt x="1155" y="2275"/>
                    <a:pt x="1045" y="2428"/>
                    <a:pt x="1090" y="2583"/>
                  </a:cubicBezTo>
                  <a:cubicBezTo>
                    <a:pt x="1111" y="2644"/>
                    <a:pt x="1128" y="2707"/>
                    <a:pt x="1149" y="2764"/>
                  </a:cubicBezTo>
                  <a:cubicBezTo>
                    <a:pt x="1161" y="2806"/>
                    <a:pt x="1190" y="2835"/>
                    <a:pt x="1231" y="2850"/>
                  </a:cubicBezTo>
                  <a:cubicBezTo>
                    <a:pt x="1686" y="2931"/>
                    <a:pt x="2134" y="2969"/>
                    <a:pt x="2574" y="2969"/>
                  </a:cubicBezTo>
                  <a:cubicBezTo>
                    <a:pt x="3737" y="2969"/>
                    <a:pt x="4856" y="2707"/>
                    <a:pt x="5967" y="2286"/>
                  </a:cubicBezTo>
                  <a:cubicBezTo>
                    <a:pt x="7871" y="1558"/>
                    <a:pt x="10224" y="1732"/>
                    <a:pt x="11941" y="613"/>
                  </a:cubicBezTo>
                  <a:cubicBezTo>
                    <a:pt x="12103" y="506"/>
                    <a:pt x="12322" y="117"/>
                    <a:pt x="12008" y="72"/>
                  </a:cubicBezTo>
                  <a:cubicBezTo>
                    <a:pt x="11655" y="21"/>
                    <a:pt x="11295" y="1"/>
                    <a:pt x="10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2598700" y="499175"/>
              <a:ext cx="460525" cy="276400"/>
            </a:xfrm>
            <a:custGeom>
              <a:avLst/>
              <a:gdLst/>
              <a:ahLst/>
              <a:cxnLst/>
              <a:rect l="l" t="t" r="r" b="b"/>
              <a:pathLst>
                <a:path w="18421" h="11056" extrusionOk="0">
                  <a:moveTo>
                    <a:pt x="12842" y="16"/>
                  </a:moveTo>
                  <a:cubicBezTo>
                    <a:pt x="12803" y="16"/>
                    <a:pt x="12765" y="16"/>
                    <a:pt x="12726" y="17"/>
                  </a:cubicBezTo>
                  <a:cubicBezTo>
                    <a:pt x="10691" y="33"/>
                    <a:pt x="8378" y="1"/>
                    <a:pt x="6388" y="434"/>
                  </a:cubicBezTo>
                  <a:cubicBezTo>
                    <a:pt x="6116" y="492"/>
                    <a:pt x="5835" y="1069"/>
                    <a:pt x="6145" y="1069"/>
                  </a:cubicBezTo>
                  <a:cubicBezTo>
                    <a:pt x="6170" y="1069"/>
                    <a:pt x="6198" y="1065"/>
                    <a:pt x="6231" y="1057"/>
                  </a:cubicBezTo>
                  <a:cubicBezTo>
                    <a:pt x="7748" y="694"/>
                    <a:pt x="9577" y="616"/>
                    <a:pt x="11266" y="616"/>
                  </a:cubicBezTo>
                  <a:cubicBezTo>
                    <a:pt x="11784" y="616"/>
                    <a:pt x="12288" y="623"/>
                    <a:pt x="12767" y="632"/>
                  </a:cubicBezTo>
                  <a:cubicBezTo>
                    <a:pt x="13738" y="649"/>
                    <a:pt x="14674" y="838"/>
                    <a:pt x="15636" y="946"/>
                  </a:cubicBezTo>
                  <a:cubicBezTo>
                    <a:pt x="16161" y="1008"/>
                    <a:pt x="16686" y="1049"/>
                    <a:pt x="17210" y="1078"/>
                  </a:cubicBezTo>
                  <a:cubicBezTo>
                    <a:pt x="17610" y="1301"/>
                    <a:pt x="17540" y="1499"/>
                    <a:pt x="16995" y="1680"/>
                  </a:cubicBezTo>
                  <a:cubicBezTo>
                    <a:pt x="16421" y="2532"/>
                    <a:pt x="15661" y="3192"/>
                    <a:pt x="15112" y="4113"/>
                  </a:cubicBezTo>
                  <a:cubicBezTo>
                    <a:pt x="13531" y="6751"/>
                    <a:pt x="12143" y="6372"/>
                    <a:pt x="9786" y="7226"/>
                  </a:cubicBezTo>
                  <a:cubicBezTo>
                    <a:pt x="8783" y="7589"/>
                    <a:pt x="8105" y="8151"/>
                    <a:pt x="7346" y="8865"/>
                  </a:cubicBezTo>
                  <a:cubicBezTo>
                    <a:pt x="6644" y="9529"/>
                    <a:pt x="5635" y="10404"/>
                    <a:pt x="4659" y="10404"/>
                  </a:cubicBezTo>
                  <a:cubicBezTo>
                    <a:pt x="4228" y="10404"/>
                    <a:pt x="3803" y="10233"/>
                    <a:pt x="3415" y="9798"/>
                  </a:cubicBezTo>
                  <a:cubicBezTo>
                    <a:pt x="2614" y="8899"/>
                    <a:pt x="2853" y="7837"/>
                    <a:pt x="3163" y="6814"/>
                  </a:cubicBezTo>
                  <a:cubicBezTo>
                    <a:pt x="3419" y="5962"/>
                    <a:pt x="3890" y="5009"/>
                    <a:pt x="3361" y="4154"/>
                  </a:cubicBezTo>
                  <a:cubicBezTo>
                    <a:pt x="2973" y="3534"/>
                    <a:pt x="227" y="3085"/>
                    <a:pt x="781" y="2217"/>
                  </a:cubicBezTo>
                  <a:cubicBezTo>
                    <a:pt x="871" y="2078"/>
                    <a:pt x="815" y="2009"/>
                    <a:pt x="727" y="2009"/>
                  </a:cubicBezTo>
                  <a:cubicBezTo>
                    <a:pt x="661" y="2009"/>
                    <a:pt x="577" y="2047"/>
                    <a:pt x="520" y="2122"/>
                  </a:cubicBezTo>
                  <a:cubicBezTo>
                    <a:pt x="223" y="2528"/>
                    <a:pt x="0" y="2862"/>
                    <a:pt x="335" y="3328"/>
                  </a:cubicBezTo>
                  <a:cubicBezTo>
                    <a:pt x="652" y="3770"/>
                    <a:pt x="1475" y="3662"/>
                    <a:pt x="1896" y="3915"/>
                  </a:cubicBezTo>
                  <a:cubicBezTo>
                    <a:pt x="3204" y="4695"/>
                    <a:pt x="2994" y="5743"/>
                    <a:pt x="2597" y="6953"/>
                  </a:cubicBezTo>
                  <a:cubicBezTo>
                    <a:pt x="2062" y="8588"/>
                    <a:pt x="2406" y="11056"/>
                    <a:pt x="4482" y="11056"/>
                  </a:cubicBezTo>
                  <a:cubicBezTo>
                    <a:pt x="4613" y="11056"/>
                    <a:pt x="4752" y="11046"/>
                    <a:pt x="4897" y="11025"/>
                  </a:cubicBezTo>
                  <a:cubicBezTo>
                    <a:pt x="5835" y="10888"/>
                    <a:pt x="6623" y="10145"/>
                    <a:pt x="7280" y="9534"/>
                  </a:cubicBezTo>
                  <a:cubicBezTo>
                    <a:pt x="8279" y="8605"/>
                    <a:pt x="9187" y="7904"/>
                    <a:pt x="10533" y="7557"/>
                  </a:cubicBezTo>
                  <a:cubicBezTo>
                    <a:pt x="11322" y="7350"/>
                    <a:pt x="12139" y="7251"/>
                    <a:pt x="12920" y="7003"/>
                  </a:cubicBezTo>
                  <a:cubicBezTo>
                    <a:pt x="13940" y="6681"/>
                    <a:pt x="14605" y="6219"/>
                    <a:pt x="15162" y="5306"/>
                  </a:cubicBezTo>
                  <a:cubicBezTo>
                    <a:pt x="15657" y="4493"/>
                    <a:pt x="15781" y="3551"/>
                    <a:pt x="16442" y="2795"/>
                  </a:cubicBezTo>
                  <a:cubicBezTo>
                    <a:pt x="16974" y="2181"/>
                    <a:pt x="17668" y="1788"/>
                    <a:pt x="18255" y="1239"/>
                  </a:cubicBezTo>
                  <a:cubicBezTo>
                    <a:pt x="18341" y="1156"/>
                    <a:pt x="18420" y="1016"/>
                    <a:pt x="18382" y="893"/>
                  </a:cubicBezTo>
                  <a:cubicBezTo>
                    <a:pt x="18358" y="818"/>
                    <a:pt x="18337" y="744"/>
                    <a:pt x="18312" y="670"/>
                  </a:cubicBezTo>
                  <a:cubicBezTo>
                    <a:pt x="18300" y="632"/>
                    <a:pt x="18271" y="603"/>
                    <a:pt x="18234" y="590"/>
                  </a:cubicBezTo>
                  <a:cubicBezTo>
                    <a:pt x="16505" y="280"/>
                    <a:pt x="14609" y="16"/>
                    <a:pt x="1284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923650" y="685725"/>
              <a:ext cx="102425" cy="54625"/>
            </a:xfrm>
            <a:custGeom>
              <a:avLst/>
              <a:gdLst/>
              <a:ahLst/>
              <a:cxnLst/>
              <a:rect l="l" t="t" r="r" b="b"/>
              <a:pathLst>
                <a:path w="4097" h="2185" extrusionOk="0">
                  <a:moveTo>
                    <a:pt x="830" y="1"/>
                  </a:moveTo>
                  <a:cubicBezTo>
                    <a:pt x="745" y="1"/>
                    <a:pt x="655" y="20"/>
                    <a:pt x="557" y="65"/>
                  </a:cubicBezTo>
                  <a:cubicBezTo>
                    <a:pt x="264" y="202"/>
                    <a:pt x="1" y="536"/>
                    <a:pt x="29" y="875"/>
                  </a:cubicBezTo>
                  <a:cubicBezTo>
                    <a:pt x="88" y="1663"/>
                    <a:pt x="1107" y="2184"/>
                    <a:pt x="1849" y="2184"/>
                  </a:cubicBezTo>
                  <a:cubicBezTo>
                    <a:pt x="1943" y="2184"/>
                    <a:pt x="2032" y="2176"/>
                    <a:pt x="2114" y="2159"/>
                  </a:cubicBezTo>
                  <a:cubicBezTo>
                    <a:pt x="2734" y="2027"/>
                    <a:pt x="3919" y="1585"/>
                    <a:pt x="4035" y="821"/>
                  </a:cubicBezTo>
                  <a:cubicBezTo>
                    <a:pt x="4096" y="409"/>
                    <a:pt x="3775" y="281"/>
                    <a:pt x="3362" y="281"/>
                  </a:cubicBezTo>
                  <a:cubicBezTo>
                    <a:pt x="2837" y="281"/>
                    <a:pt x="2162" y="489"/>
                    <a:pt x="1945" y="581"/>
                  </a:cubicBezTo>
                  <a:cubicBezTo>
                    <a:pt x="1842" y="627"/>
                    <a:pt x="1672" y="813"/>
                    <a:pt x="1775" y="928"/>
                  </a:cubicBezTo>
                  <a:cubicBezTo>
                    <a:pt x="1858" y="1021"/>
                    <a:pt x="1963" y="1053"/>
                    <a:pt x="2076" y="1053"/>
                  </a:cubicBezTo>
                  <a:cubicBezTo>
                    <a:pt x="2297" y="1053"/>
                    <a:pt x="2553" y="931"/>
                    <a:pt x="2754" y="888"/>
                  </a:cubicBezTo>
                  <a:cubicBezTo>
                    <a:pt x="2834" y="870"/>
                    <a:pt x="2940" y="858"/>
                    <a:pt x="3042" y="858"/>
                  </a:cubicBezTo>
                  <a:cubicBezTo>
                    <a:pt x="3289" y="858"/>
                    <a:pt x="3512" y="931"/>
                    <a:pt x="3279" y="1189"/>
                  </a:cubicBezTo>
                  <a:cubicBezTo>
                    <a:pt x="3134" y="1349"/>
                    <a:pt x="2853" y="1428"/>
                    <a:pt x="2663" y="1498"/>
                  </a:cubicBezTo>
                  <a:cubicBezTo>
                    <a:pt x="2427" y="1581"/>
                    <a:pt x="2213" y="1625"/>
                    <a:pt x="2011" y="1625"/>
                  </a:cubicBezTo>
                  <a:cubicBezTo>
                    <a:pt x="1651" y="1625"/>
                    <a:pt x="1329" y="1489"/>
                    <a:pt x="983" y="1201"/>
                  </a:cubicBezTo>
                  <a:cubicBezTo>
                    <a:pt x="880" y="1118"/>
                    <a:pt x="533" y="850"/>
                    <a:pt x="550" y="697"/>
                  </a:cubicBezTo>
                  <a:cubicBezTo>
                    <a:pt x="567" y="559"/>
                    <a:pt x="640" y="510"/>
                    <a:pt x="736" y="510"/>
                  </a:cubicBezTo>
                  <a:cubicBezTo>
                    <a:pt x="943" y="510"/>
                    <a:pt x="1256" y="736"/>
                    <a:pt x="1354" y="792"/>
                  </a:cubicBezTo>
                  <a:cubicBezTo>
                    <a:pt x="1367" y="799"/>
                    <a:pt x="1382" y="802"/>
                    <a:pt x="1397" y="802"/>
                  </a:cubicBezTo>
                  <a:cubicBezTo>
                    <a:pt x="1529" y="802"/>
                    <a:pt x="1726" y="574"/>
                    <a:pt x="1619" y="478"/>
                  </a:cubicBezTo>
                  <a:cubicBezTo>
                    <a:pt x="1376" y="261"/>
                    <a:pt x="1140" y="1"/>
                    <a:pt x="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3023050" y="843725"/>
              <a:ext cx="61950" cy="57750"/>
            </a:xfrm>
            <a:custGeom>
              <a:avLst/>
              <a:gdLst/>
              <a:ahLst/>
              <a:cxnLst/>
              <a:rect l="l" t="t" r="r" b="b"/>
              <a:pathLst>
                <a:path w="2478" h="2310" extrusionOk="0">
                  <a:moveTo>
                    <a:pt x="1497" y="527"/>
                  </a:moveTo>
                  <a:lnTo>
                    <a:pt x="1497" y="527"/>
                  </a:lnTo>
                  <a:cubicBezTo>
                    <a:pt x="1509" y="550"/>
                    <a:pt x="1531" y="559"/>
                    <a:pt x="1556" y="559"/>
                  </a:cubicBezTo>
                  <a:cubicBezTo>
                    <a:pt x="1565" y="559"/>
                    <a:pt x="1574" y="558"/>
                    <a:pt x="1583" y="556"/>
                  </a:cubicBezTo>
                  <a:lnTo>
                    <a:pt x="1583" y="556"/>
                  </a:lnTo>
                  <a:cubicBezTo>
                    <a:pt x="1621" y="564"/>
                    <a:pt x="1658" y="564"/>
                    <a:pt x="1692" y="564"/>
                  </a:cubicBezTo>
                  <a:cubicBezTo>
                    <a:pt x="1698" y="564"/>
                    <a:pt x="1704" y="564"/>
                    <a:pt x="1710" y="564"/>
                  </a:cubicBezTo>
                  <a:cubicBezTo>
                    <a:pt x="1804" y="564"/>
                    <a:pt x="1869" y="569"/>
                    <a:pt x="1850" y="727"/>
                  </a:cubicBezTo>
                  <a:cubicBezTo>
                    <a:pt x="1834" y="885"/>
                    <a:pt x="1747" y="1029"/>
                    <a:pt x="1689" y="1173"/>
                  </a:cubicBezTo>
                  <a:cubicBezTo>
                    <a:pt x="1607" y="1400"/>
                    <a:pt x="1582" y="1632"/>
                    <a:pt x="1322" y="1718"/>
                  </a:cubicBezTo>
                  <a:cubicBezTo>
                    <a:pt x="1234" y="1747"/>
                    <a:pt x="1082" y="1780"/>
                    <a:pt x="938" y="1780"/>
                  </a:cubicBezTo>
                  <a:cubicBezTo>
                    <a:pt x="817" y="1780"/>
                    <a:pt x="702" y="1757"/>
                    <a:pt x="636" y="1690"/>
                  </a:cubicBezTo>
                  <a:cubicBezTo>
                    <a:pt x="442" y="1487"/>
                    <a:pt x="760" y="1095"/>
                    <a:pt x="888" y="942"/>
                  </a:cubicBezTo>
                  <a:cubicBezTo>
                    <a:pt x="1049" y="752"/>
                    <a:pt x="1247" y="554"/>
                    <a:pt x="1497" y="527"/>
                  </a:cubicBezTo>
                  <a:close/>
                  <a:moveTo>
                    <a:pt x="2048" y="0"/>
                  </a:moveTo>
                  <a:cubicBezTo>
                    <a:pt x="1964" y="0"/>
                    <a:pt x="1876" y="20"/>
                    <a:pt x="1795" y="53"/>
                  </a:cubicBezTo>
                  <a:lnTo>
                    <a:pt x="1795" y="53"/>
                  </a:lnTo>
                  <a:cubicBezTo>
                    <a:pt x="1746" y="22"/>
                    <a:pt x="1691" y="9"/>
                    <a:pt x="1631" y="9"/>
                  </a:cubicBezTo>
                  <a:cubicBezTo>
                    <a:pt x="1352" y="9"/>
                    <a:pt x="985" y="300"/>
                    <a:pt x="831" y="443"/>
                  </a:cubicBezTo>
                  <a:cubicBezTo>
                    <a:pt x="480" y="756"/>
                    <a:pt x="91" y="1227"/>
                    <a:pt x="46" y="1718"/>
                  </a:cubicBezTo>
                  <a:cubicBezTo>
                    <a:pt x="0" y="2175"/>
                    <a:pt x="361" y="2309"/>
                    <a:pt x="732" y="2309"/>
                  </a:cubicBezTo>
                  <a:cubicBezTo>
                    <a:pt x="831" y="2309"/>
                    <a:pt x="932" y="2300"/>
                    <a:pt x="1025" y="2284"/>
                  </a:cubicBezTo>
                  <a:cubicBezTo>
                    <a:pt x="1372" y="2227"/>
                    <a:pt x="1681" y="2049"/>
                    <a:pt x="1896" y="1768"/>
                  </a:cubicBezTo>
                  <a:cubicBezTo>
                    <a:pt x="2073" y="1541"/>
                    <a:pt x="2140" y="1268"/>
                    <a:pt x="2251" y="1009"/>
                  </a:cubicBezTo>
                  <a:cubicBezTo>
                    <a:pt x="2342" y="786"/>
                    <a:pt x="2478" y="472"/>
                    <a:pt x="2391" y="228"/>
                  </a:cubicBezTo>
                  <a:cubicBezTo>
                    <a:pt x="2331" y="62"/>
                    <a:pt x="2196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3104075" y="7943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559" y="1"/>
                  </a:moveTo>
                  <a:cubicBezTo>
                    <a:pt x="331" y="1"/>
                    <a:pt x="1" y="509"/>
                    <a:pt x="315" y="509"/>
                  </a:cubicBezTo>
                  <a:cubicBezTo>
                    <a:pt x="546" y="509"/>
                    <a:pt x="872" y="1"/>
                    <a:pt x="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3076400" y="796075"/>
              <a:ext cx="83875" cy="123900"/>
            </a:xfrm>
            <a:custGeom>
              <a:avLst/>
              <a:gdLst/>
              <a:ahLst/>
              <a:cxnLst/>
              <a:rect l="l" t="t" r="r" b="b"/>
              <a:pathLst>
                <a:path w="3355" h="4956" extrusionOk="0">
                  <a:moveTo>
                    <a:pt x="1405" y="364"/>
                  </a:moveTo>
                  <a:cubicBezTo>
                    <a:pt x="1382" y="439"/>
                    <a:pt x="1386" y="512"/>
                    <a:pt x="1434" y="569"/>
                  </a:cubicBezTo>
                  <a:cubicBezTo>
                    <a:pt x="1913" y="1160"/>
                    <a:pt x="1793" y="1998"/>
                    <a:pt x="2186" y="2646"/>
                  </a:cubicBezTo>
                  <a:cubicBezTo>
                    <a:pt x="2334" y="2902"/>
                    <a:pt x="2681" y="3187"/>
                    <a:pt x="2685" y="3504"/>
                  </a:cubicBezTo>
                  <a:cubicBezTo>
                    <a:pt x="2697" y="3969"/>
                    <a:pt x="1537" y="4323"/>
                    <a:pt x="1123" y="4323"/>
                  </a:cubicBezTo>
                  <a:cubicBezTo>
                    <a:pt x="1114" y="4323"/>
                    <a:pt x="1105" y="4322"/>
                    <a:pt x="1096" y="4322"/>
                  </a:cubicBezTo>
                  <a:cubicBezTo>
                    <a:pt x="456" y="4297"/>
                    <a:pt x="881" y="3761"/>
                    <a:pt x="1066" y="3418"/>
                  </a:cubicBezTo>
                  <a:cubicBezTo>
                    <a:pt x="1199" y="3187"/>
                    <a:pt x="1372" y="2923"/>
                    <a:pt x="1393" y="2650"/>
                  </a:cubicBezTo>
                  <a:cubicBezTo>
                    <a:pt x="1418" y="2378"/>
                    <a:pt x="1331" y="2159"/>
                    <a:pt x="1190" y="1928"/>
                  </a:cubicBezTo>
                  <a:cubicBezTo>
                    <a:pt x="1087" y="1762"/>
                    <a:pt x="753" y="1473"/>
                    <a:pt x="740" y="1275"/>
                  </a:cubicBezTo>
                  <a:cubicBezTo>
                    <a:pt x="724" y="899"/>
                    <a:pt x="1083" y="561"/>
                    <a:pt x="1368" y="392"/>
                  </a:cubicBezTo>
                  <a:cubicBezTo>
                    <a:pt x="1381" y="384"/>
                    <a:pt x="1393" y="375"/>
                    <a:pt x="1405" y="364"/>
                  </a:cubicBezTo>
                  <a:close/>
                  <a:moveTo>
                    <a:pt x="1415" y="0"/>
                  </a:moveTo>
                  <a:cubicBezTo>
                    <a:pt x="1386" y="0"/>
                    <a:pt x="1350" y="11"/>
                    <a:pt x="1306" y="36"/>
                  </a:cubicBezTo>
                  <a:cubicBezTo>
                    <a:pt x="913" y="255"/>
                    <a:pt x="476" y="507"/>
                    <a:pt x="294" y="941"/>
                  </a:cubicBezTo>
                  <a:cubicBezTo>
                    <a:pt x="1" y="1642"/>
                    <a:pt x="629" y="1853"/>
                    <a:pt x="765" y="2448"/>
                  </a:cubicBezTo>
                  <a:cubicBezTo>
                    <a:pt x="955" y="3273"/>
                    <a:pt x="67" y="3715"/>
                    <a:pt x="100" y="4471"/>
                  </a:cubicBezTo>
                  <a:cubicBezTo>
                    <a:pt x="113" y="4828"/>
                    <a:pt x="330" y="4956"/>
                    <a:pt x="612" y="4956"/>
                  </a:cubicBezTo>
                  <a:cubicBezTo>
                    <a:pt x="688" y="4956"/>
                    <a:pt x="769" y="4946"/>
                    <a:pt x="852" y="4929"/>
                  </a:cubicBezTo>
                  <a:cubicBezTo>
                    <a:pt x="1681" y="4764"/>
                    <a:pt x="3354" y="4579"/>
                    <a:pt x="3313" y="3401"/>
                  </a:cubicBezTo>
                  <a:cubicBezTo>
                    <a:pt x="3292" y="2824"/>
                    <a:pt x="2855" y="2473"/>
                    <a:pt x="2607" y="1993"/>
                  </a:cubicBezTo>
                  <a:cubicBezTo>
                    <a:pt x="2280" y="1349"/>
                    <a:pt x="2458" y="623"/>
                    <a:pt x="1938" y="66"/>
                  </a:cubicBezTo>
                  <a:cubicBezTo>
                    <a:pt x="1904" y="29"/>
                    <a:pt x="1861" y="13"/>
                    <a:pt x="1814" y="13"/>
                  </a:cubicBezTo>
                  <a:cubicBezTo>
                    <a:pt x="1709" y="13"/>
                    <a:pt x="1586" y="92"/>
                    <a:pt x="1500" y="196"/>
                  </a:cubicBezTo>
                  <a:lnTo>
                    <a:pt x="1500" y="196"/>
                  </a:lnTo>
                  <a:cubicBezTo>
                    <a:pt x="1524" y="97"/>
                    <a:pt x="1502" y="0"/>
                    <a:pt x="1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3012525" y="983800"/>
              <a:ext cx="503175" cy="149250"/>
            </a:xfrm>
            <a:custGeom>
              <a:avLst/>
              <a:gdLst/>
              <a:ahLst/>
              <a:cxnLst/>
              <a:rect l="l" t="t" r="r" b="b"/>
              <a:pathLst>
                <a:path w="20127" h="5970" extrusionOk="0">
                  <a:moveTo>
                    <a:pt x="9980" y="2227"/>
                  </a:moveTo>
                  <a:lnTo>
                    <a:pt x="9980" y="2227"/>
                  </a:lnTo>
                  <a:cubicBezTo>
                    <a:pt x="10011" y="2246"/>
                    <a:pt x="10025" y="2255"/>
                    <a:pt x="10026" y="2255"/>
                  </a:cubicBezTo>
                  <a:cubicBezTo>
                    <a:pt x="10026" y="2255"/>
                    <a:pt x="10011" y="2245"/>
                    <a:pt x="9985" y="2229"/>
                  </a:cubicBezTo>
                  <a:lnTo>
                    <a:pt x="9985" y="2229"/>
                  </a:lnTo>
                  <a:cubicBezTo>
                    <a:pt x="9983" y="2228"/>
                    <a:pt x="9982" y="2227"/>
                    <a:pt x="9980" y="2227"/>
                  </a:cubicBezTo>
                  <a:close/>
                  <a:moveTo>
                    <a:pt x="11449" y="1004"/>
                  </a:moveTo>
                  <a:cubicBezTo>
                    <a:pt x="11751" y="1004"/>
                    <a:pt x="12682" y="1786"/>
                    <a:pt x="12846" y="2011"/>
                  </a:cubicBezTo>
                  <a:cubicBezTo>
                    <a:pt x="13020" y="2252"/>
                    <a:pt x="13163" y="2529"/>
                    <a:pt x="13294" y="2818"/>
                  </a:cubicBezTo>
                  <a:lnTo>
                    <a:pt x="13294" y="2818"/>
                  </a:lnTo>
                  <a:cubicBezTo>
                    <a:pt x="12844" y="2449"/>
                    <a:pt x="11798" y="2270"/>
                    <a:pt x="11409" y="1314"/>
                  </a:cubicBezTo>
                  <a:cubicBezTo>
                    <a:pt x="11318" y="1091"/>
                    <a:pt x="11349" y="1004"/>
                    <a:pt x="11449" y="1004"/>
                  </a:cubicBezTo>
                  <a:close/>
                  <a:moveTo>
                    <a:pt x="12186" y="2887"/>
                  </a:moveTo>
                  <a:cubicBezTo>
                    <a:pt x="12288" y="2943"/>
                    <a:pt x="12396" y="2990"/>
                    <a:pt x="12507" y="3031"/>
                  </a:cubicBezTo>
                  <a:cubicBezTo>
                    <a:pt x="12429" y="3391"/>
                    <a:pt x="12350" y="3755"/>
                    <a:pt x="12272" y="4113"/>
                  </a:cubicBezTo>
                  <a:cubicBezTo>
                    <a:pt x="12109" y="4310"/>
                    <a:pt x="11855" y="4439"/>
                    <a:pt x="11580" y="4484"/>
                  </a:cubicBezTo>
                  <a:lnTo>
                    <a:pt x="11580" y="4484"/>
                  </a:lnTo>
                  <a:cubicBezTo>
                    <a:pt x="12092" y="4261"/>
                    <a:pt x="12456" y="3860"/>
                    <a:pt x="12305" y="3189"/>
                  </a:cubicBezTo>
                  <a:cubicBezTo>
                    <a:pt x="12281" y="3082"/>
                    <a:pt x="12240" y="2982"/>
                    <a:pt x="12186" y="2887"/>
                  </a:cubicBezTo>
                  <a:close/>
                  <a:moveTo>
                    <a:pt x="11201" y="0"/>
                  </a:moveTo>
                  <a:cubicBezTo>
                    <a:pt x="11017" y="0"/>
                    <a:pt x="10841" y="50"/>
                    <a:pt x="10682" y="166"/>
                  </a:cubicBezTo>
                  <a:cubicBezTo>
                    <a:pt x="10285" y="455"/>
                    <a:pt x="10298" y="843"/>
                    <a:pt x="10451" y="1277"/>
                  </a:cubicBezTo>
                  <a:cubicBezTo>
                    <a:pt x="10525" y="1488"/>
                    <a:pt x="10650" y="1658"/>
                    <a:pt x="10802" y="1806"/>
                  </a:cubicBezTo>
                  <a:lnTo>
                    <a:pt x="10802" y="1806"/>
                  </a:lnTo>
                  <a:cubicBezTo>
                    <a:pt x="10349" y="1572"/>
                    <a:pt x="9901" y="1369"/>
                    <a:pt x="9621" y="1157"/>
                  </a:cubicBezTo>
                  <a:cubicBezTo>
                    <a:pt x="9125" y="780"/>
                    <a:pt x="8936" y="580"/>
                    <a:pt x="8531" y="580"/>
                  </a:cubicBezTo>
                  <a:cubicBezTo>
                    <a:pt x="8387" y="580"/>
                    <a:pt x="8214" y="606"/>
                    <a:pt x="7990" y="658"/>
                  </a:cubicBezTo>
                  <a:cubicBezTo>
                    <a:pt x="5566" y="1219"/>
                    <a:pt x="5574" y="4006"/>
                    <a:pt x="3341" y="4795"/>
                  </a:cubicBezTo>
                  <a:cubicBezTo>
                    <a:pt x="2936" y="4938"/>
                    <a:pt x="2563" y="5018"/>
                    <a:pt x="2243" y="5018"/>
                  </a:cubicBezTo>
                  <a:cubicBezTo>
                    <a:pt x="1396" y="5018"/>
                    <a:pt x="916" y="4459"/>
                    <a:pt x="1198" y="3027"/>
                  </a:cubicBezTo>
                  <a:cubicBezTo>
                    <a:pt x="1218" y="2804"/>
                    <a:pt x="1223" y="2577"/>
                    <a:pt x="1210" y="2350"/>
                  </a:cubicBezTo>
                  <a:cubicBezTo>
                    <a:pt x="1440" y="1839"/>
                    <a:pt x="1745" y="1583"/>
                    <a:pt x="2127" y="1583"/>
                  </a:cubicBezTo>
                  <a:cubicBezTo>
                    <a:pt x="2267" y="1583"/>
                    <a:pt x="2417" y="1617"/>
                    <a:pt x="2577" y="1685"/>
                  </a:cubicBezTo>
                  <a:cubicBezTo>
                    <a:pt x="3101" y="1578"/>
                    <a:pt x="3605" y="1512"/>
                    <a:pt x="4129" y="1352"/>
                  </a:cubicBezTo>
                  <a:cubicBezTo>
                    <a:pt x="4331" y="1291"/>
                    <a:pt x="4574" y="840"/>
                    <a:pt x="4333" y="840"/>
                  </a:cubicBezTo>
                  <a:cubicBezTo>
                    <a:pt x="4312" y="840"/>
                    <a:pt x="4287" y="843"/>
                    <a:pt x="4257" y="851"/>
                  </a:cubicBezTo>
                  <a:cubicBezTo>
                    <a:pt x="3934" y="935"/>
                    <a:pt x="3610" y="958"/>
                    <a:pt x="3295" y="958"/>
                  </a:cubicBezTo>
                  <a:cubicBezTo>
                    <a:pt x="2903" y="958"/>
                    <a:pt x="2526" y="922"/>
                    <a:pt x="2182" y="922"/>
                  </a:cubicBezTo>
                  <a:cubicBezTo>
                    <a:pt x="1429" y="922"/>
                    <a:pt x="836" y="1095"/>
                    <a:pt x="608" y="2198"/>
                  </a:cubicBezTo>
                  <a:cubicBezTo>
                    <a:pt x="389" y="3263"/>
                    <a:pt x="0" y="5558"/>
                    <a:pt x="1623" y="5935"/>
                  </a:cubicBezTo>
                  <a:cubicBezTo>
                    <a:pt x="1727" y="5958"/>
                    <a:pt x="1841" y="5970"/>
                    <a:pt x="1962" y="5970"/>
                  </a:cubicBezTo>
                  <a:cubicBezTo>
                    <a:pt x="2983" y="5970"/>
                    <a:pt x="4549" y="5185"/>
                    <a:pt x="5162" y="4506"/>
                  </a:cubicBezTo>
                  <a:cubicBezTo>
                    <a:pt x="6188" y="3378"/>
                    <a:pt x="6482" y="1337"/>
                    <a:pt x="7979" y="1337"/>
                  </a:cubicBezTo>
                  <a:cubicBezTo>
                    <a:pt x="8296" y="1337"/>
                    <a:pt x="8667" y="1429"/>
                    <a:pt x="9111" y="1640"/>
                  </a:cubicBezTo>
                  <a:lnTo>
                    <a:pt x="9111" y="1640"/>
                  </a:lnTo>
                  <a:cubicBezTo>
                    <a:pt x="9092" y="1631"/>
                    <a:pt x="9080" y="1627"/>
                    <a:pt x="9076" y="1627"/>
                  </a:cubicBezTo>
                  <a:cubicBezTo>
                    <a:pt x="9030" y="1627"/>
                    <a:pt x="9797" y="2110"/>
                    <a:pt x="9985" y="2229"/>
                  </a:cubicBezTo>
                  <a:lnTo>
                    <a:pt x="9985" y="2229"/>
                  </a:lnTo>
                  <a:cubicBezTo>
                    <a:pt x="10404" y="2426"/>
                    <a:pt x="10807" y="2649"/>
                    <a:pt x="11198" y="2899"/>
                  </a:cubicBezTo>
                  <a:cubicBezTo>
                    <a:pt x="11323" y="3746"/>
                    <a:pt x="11146" y="4169"/>
                    <a:pt x="10665" y="4169"/>
                  </a:cubicBezTo>
                  <a:cubicBezTo>
                    <a:pt x="10590" y="4169"/>
                    <a:pt x="10508" y="4159"/>
                    <a:pt x="10418" y="4138"/>
                  </a:cubicBezTo>
                  <a:cubicBezTo>
                    <a:pt x="10416" y="4138"/>
                    <a:pt x="10414" y="4138"/>
                    <a:pt x="10411" y="4138"/>
                  </a:cubicBezTo>
                  <a:cubicBezTo>
                    <a:pt x="10215" y="4138"/>
                    <a:pt x="9837" y="4483"/>
                    <a:pt x="10030" y="4679"/>
                  </a:cubicBezTo>
                  <a:cubicBezTo>
                    <a:pt x="10507" y="5165"/>
                    <a:pt x="10900" y="5368"/>
                    <a:pt x="11264" y="5368"/>
                  </a:cubicBezTo>
                  <a:cubicBezTo>
                    <a:pt x="11826" y="5368"/>
                    <a:pt x="12317" y="4882"/>
                    <a:pt x="12936" y="4196"/>
                  </a:cubicBezTo>
                  <a:cubicBezTo>
                    <a:pt x="13295" y="3797"/>
                    <a:pt x="13462" y="3512"/>
                    <a:pt x="13497" y="3293"/>
                  </a:cubicBezTo>
                  <a:lnTo>
                    <a:pt x="13497" y="3293"/>
                  </a:lnTo>
                  <a:cubicBezTo>
                    <a:pt x="13604" y="3551"/>
                    <a:pt x="13708" y="3807"/>
                    <a:pt x="13820" y="4043"/>
                  </a:cubicBezTo>
                  <a:cubicBezTo>
                    <a:pt x="14047" y="4518"/>
                    <a:pt x="14344" y="5699"/>
                    <a:pt x="15013" y="5756"/>
                  </a:cubicBezTo>
                  <a:cubicBezTo>
                    <a:pt x="15045" y="5759"/>
                    <a:pt x="15077" y="5760"/>
                    <a:pt x="15107" y="5760"/>
                  </a:cubicBezTo>
                  <a:cubicBezTo>
                    <a:pt x="15941" y="5760"/>
                    <a:pt x="16095" y="4770"/>
                    <a:pt x="16101" y="3937"/>
                  </a:cubicBezTo>
                  <a:lnTo>
                    <a:pt x="16101" y="3937"/>
                  </a:lnTo>
                  <a:cubicBezTo>
                    <a:pt x="16552" y="4532"/>
                    <a:pt x="16654" y="5277"/>
                    <a:pt x="17536" y="5625"/>
                  </a:cubicBezTo>
                  <a:cubicBezTo>
                    <a:pt x="17869" y="5758"/>
                    <a:pt x="18220" y="5828"/>
                    <a:pt x="18568" y="5828"/>
                  </a:cubicBezTo>
                  <a:cubicBezTo>
                    <a:pt x="18966" y="5828"/>
                    <a:pt x="19359" y="5736"/>
                    <a:pt x="19716" y="5542"/>
                  </a:cubicBezTo>
                  <a:cubicBezTo>
                    <a:pt x="19964" y="5406"/>
                    <a:pt x="20127" y="4905"/>
                    <a:pt x="19885" y="4905"/>
                  </a:cubicBezTo>
                  <a:cubicBezTo>
                    <a:pt x="19841" y="4905"/>
                    <a:pt x="19784" y="4922"/>
                    <a:pt x="19712" y="4960"/>
                  </a:cubicBezTo>
                  <a:cubicBezTo>
                    <a:pt x="19334" y="5156"/>
                    <a:pt x="19013" y="5240"/>
                    <a:pt x="18733" y="5240"/>
                  </a:cubicBezTo>
                  <a:cubicBezTo>
                    <a:pt x="17439" y="5240"/>
                    <a:pt x="17031" y="3453"/>
                    <a:pt x="15971" y="2825"/>
                  </a:cubicBezTo>
                  <a:cubicBezTo>
                    <a:pt x="15941" y="2808"/>
                    <a:pt x="15909" y="2800"/>
                    <a:pt x="15877" y="2800"/>
                  </a:cubicBezTo>
                  <a:cubicBezTo>
                    <a:pt x="15669" y="2800"/>
                    <a:pt x="15434" y="3116"/>
                    <a:pt x="15434" y="3284"/>
                  </a:cubicBezTo>
                  <a:cubicBezTo>
                    <a:pt x="15444" y="4050"/>
                    <a:pt x="15334" y="4492"/>
                    <a:pt x="15121" y="4492"/>
                  </a:cubicBezTo>
                  <a:cubicBezTo>
                    <a:pt x="14952" y="4492"/>
                    <a:pt x="14719" y="4216"/>
                    <a:pt x="14427" y="3606"/>
                  </a:cubicBezTo>
                  <a:cubicBezTo>
                    <a:pt x="14092" y="2899"/>
                    <a:pt x="13845" y="2115"/>
                    <a:pt x="13374" y="1487"/>
                  </a:cubicBezTo>
                  <a:cubicBezTo>
                    <a:pt x="13000" y="995"/>
                    <a:pt x="12022" y="0"/>
                    <a:pt x="1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3080750" y="687175"/>
              <a:ext cx="373275" cy="312550"/>
            </a:xfrm>
            <a:custGeom>
              <a:avLst/>
              <a:gdLst/>
              <a:ahLst/>
              <a:cxnLst/>
              <a:rect l="l" t="t" r="r" b="b"/>
              <a:pathLst>
                <a:path w="14931" h="12502" extrusionOk="0">
                  <a:moveTo>
                    <a:pt x="8368" y="0"/>
                  </a:moveTo>
                  <a:cubicBezTo>
                    <a:pt x="8294" y="0"/>
                    <a:pt x="8203" y="34"/>
                    <a:pt x="8110" y="115"/>
                  </a:cubicBezTo>
                  <a:cubicBezTo>
                    <a:pt x="7066" y="1028"/>
                    <a:pt x="3262" y="3406"/>
                    <a:pt x="5513" y="4818"/>
                  </a:cubicBezTo>
                  <a:cubicBezTo>
                    <a:pt x="5648" y="4903"/>
                    <a:pt x="5744" y="4935"/>
                    <a:pt x="5814" y="4935"/>
                  </a:cubicBezTo>
                  <a:cubicBezTo>
                    <a:pt x="6037" y="4935"/>
                    <a:pt x="6009" y="4614"/>
                    <a:pt x="6190" y="4614"/>
                  </a:cubicBezTo>
                  <a:cubicBezTo>
                    <a:pt x="6322" y="4614"/>
                    <a:pt x="6565" y="4785"/>
                    <a:pt x="7098" y="5379"/>
                  </a:cubicBezTo>
                  <a:cubicBezTo>
                    <a:pt x="7474" y="5800"/>
                    <a:pt x="7255" y="6255"/>
                    <a:pt x="8044" y="6337"/>
                  </a:cubicBezTo>
                  <a:cubicBezTo>
                    <a:pt x="8098" y="6343"/>
                    <a:pt x="8150" y="6346"/>
                    <a:pt x="8199" y="6346"/>
                  </a:cubicBezTo>
                  <a:cubicBezTo>
                    <a:pt x="8775" y="6346"/>
                    <a:pt x="9022" y="5961"/>
                    <a:pt x="9353" y="5520"/>
                  </a:cubicBezTo>
                  <a:cubicBezTo>
                    <a:pt x="10014" y="4636"/>
                    <a:pt x="10125" y="4401"/>
                    <a:pt x="10063" y="3431"/>
                  </a:cubicBezTo>
                  <a:cubicBezTo>
                    <a:pt x="10050" y="3269"/>
                    <a:pt x="9732" y="3170"/>
                    <a:pt x="9720" y="3018"/>
                  </a:cubicBezTo>
                  <a:cubicBezTo>
                    <a:pt x="9683" y="2564"/>
                    <a:pt x="10014" y="2143"/>
                    <a:pt x="10365" y="1903"/>
                  </a:cubicBezTo>
                  <a:cubicBezTo>
                    <a:pt x="10578" y="1758"/>
                    <a:pt x="10890" y="1622"/>
                    <a:pt x="11110" y="1622"/>
                  </a:cubicBezTo>
                  <a:cubicBezTo>
                    <a:pt x="11223" y="1622"/>
                    <a:pt x="11312" y="1658"/>
                    <a:pt x="11352" y="1746"/>
                  </a:cubicBezTo>
                  <a:cubicBezTo>
                    <a:pt x="11388" y="1836"/>
                    <a:pt x="10914" y="2093"/>
                    <a:pt x="10906" y="2233"/>
                  </a:cubicBezTo>
                  <a:cubicBezTo>
                    <a:pt x="10876" y="2968"/>
                    <a:pt x="10517" y="3467"/>
                    <a:pt x="11545" y="3786"/>
                  </a:cubicBezTo>
                  <a:cubicBezTo>
                    <a:pt x="11675" y="3827"/>
                    <a:pt x="11796" y="3842"/>
                    <a:pt x="11912" y="3842"/>
                  </a:cubicBezTo>
                  <a:cubicBezTo>
                    <a:pt x="12204" y="3842"/>
                    <a:pt x="12467" y="3744"/>
                    <a:pt x="12780" y="3711"/>
                  </a:cubicBezTo>
                  <a:cubicBezTo>
                    <a:pt x="13043" y="3684"/>
                    <a:pt x="13389" y="3551"/>
                    <a:pt x="13676" y="3551"/>
                  </a:cubicBezTo>
                  <a:cubicBezTo>
                    <a:pt x="13735" y="3551"/>
                    <a:pt x="13792" y="3557"/>
                    <a:pt x="13845" y="3571"/>
                  </a:cubicBezTo>
                  <a:cubicBezTo>
                    <a:pt x="13841" y="3571"/>
                    <a:pt x="12383" y="3790"/>
                    <a:pt x="12276" y="3802"/>
                  </a:cubicBezTo>
                  <a:cubicBezTo>
                    <a:pt x="12053" y="3827"/>
                    <a:pt x="11752" y="4070"/>
                    <a:pt x="11830" y="4323"/>
                  </a:cubicBezTo>
                  <a:cubicBezTo>
                    <a:pt x="12086" y="5169"/>
                    <a:pt x="11731" y="4739"/>
                    <a:pt x="11144" y="4983"/>
                  </a:cubicBezTo>
                  <a:cubicBezTo>
                    <a:pt x="10992" y="5049"/>
                    <a:pt x="10831" y="5239"/>
                    <a:pt x="10835" y="5413"/>
                  </a:cubicBezTo>
                  <a:cubicBezTo>
                    <a:pt x="10839" y="5755"/>
                    <a:pt x="10901" y="5751"/>
                    <a:pt x="10645" y="6057"/>
                  </a:cubicBezTo>
                  <a:cubicBezTo>
                    <a:pt x="10462" y="6277"/>
                    <a:pt x="10401" y="6342"/>
                    <a:pt x="10378" y="6342"/>
                  </a:cubicBezTo>
                  <a:cubicBezTo>
                    <a:pt x="10345" y="6342"/>
                    <a:pt x="10390" y="6212"/>
                    <a:pt x="10274" y="6212"/>
                  </a:cubicBezTo>
                  <a:cubicBezTo>
                    <a:pt x="10237" y="6212"/>
                    <a:pt x="10184" y="6225"/>
                    <a:pt x="10108" y="6259"/>
                  </a:cubicBezTo>
                  <a:cubicBezTo>
                    <a:pt x="9689" y="6443"/>
                    <a:pt x="8851" y="6738"/>
                    <a:pt x="8310" y="6738"/>
                  </a:cubicBezTo>
                  <a:cubicBezTo>
                    <a:pt x="8222" y="6738"/>
                    <a:pt x="8142" y="6730"/>
                    <a:pt x="8073" y="6713"/>
                  </a:cubicBezTo>
                  <a:cubicBezTo>
                    <a:pt x="7353" y="6530"/>
                    <a:pt x="7262" y="4982"/>
                    <a:pt x="6470" y="4982"/>
                  </a:cubicBezTo>
                  <a:cubicBezTo>
                    <a:pt x="6404" y="4982"/>
                    <a:pt x="6333" y="4993"/>
                    <a:pt x="6256" y="5016"/>
                  </a:cubicBezTo>
                  <a:cubicBezTo>
                    <a:pt x="5583" y="5218"/>
                    <a:pt x="5769" y="6221"/>
                    <a:pt x="5500" y="6671"/>
                  </a:cubicBezTo>
                  <a:cubicBezTo>
                    <a:pt x="4646" y="8113"/>
                    <a:pt x="1863" y="9467"/>
                    <a:pt x="446" y="9798"/>
                  </a:cubicBezTo>
                  <a:cubicBezTo>
                    <a:pt x="257" y="9842"/>
                    <a:pt x="0" y="10120"/>
                    <a:pt x="137" y="10313"/>
                  </a:cubicBezTo>
                  <a:cubicBezTo>
                    <a:pt x="690" y="11098"/>
                    <a:pt x="1483" y="11172"/>
                    <a:pt x="1471" y="12407"/>
                  </a:cubicBezTo>
                  <a:cubicBezTo>
                    <a:pt x="1470" y="12476"/>
                    <a:pt x="1500" y="12502"/>
                    <a:pt x="1543" y="12502"/>
                  </a:cubicBezTo>
                  <a:cubicBezTo>
                    <a:pt x="1643" y="12502"/>
                    <a:pt x="1812" y="12362"/>
                    <a:pt x="1829" y="12275"/>
                  </a:cubicBezTo>
                  <a:cubicBezTo>
                    <a:pt x="2051" y="11149"/>
                    <a:pt x="1503" y="10893"/>
                    <a:pt x="925" y="10229"/>
                  </a:cubicBezTo>
                  <a:lnTo>
                    <a:pt x="925" y="10229"/>
                  </a:lnTo>
                  <a:cubicBezTo>
                    <a:pt x="1840" y="10064"/>
                    <a:pt x="2368" y="9984"/>
                    <a:pt x="3262" y="9261"/>
                  </a:cubicBezTo>
                  <a:cubicBezTo>
                    <a:pt x="3581" y="9005"/>
                    <a:pt x="3853" y="8678"/>
                    <a:pt x="4175" y="8426"/>
                  </a:cubicBezTo>
                  <a:cubicBezTo>
                    <a:pt x="4617" y="8001"/>
                    <a:pt x="5116" y="7687"/>
                    <a:pt x="5673" y="7489"/>
                  </a:cubicBezTo>
                  <a:cubicBezTo>
                    <a:pt x="5785" y="7444"/>
                    <a:pt x="5901" y="7399"/>
                    <a:pt x="6016" y="7353"/>
                  </a:cubicBezTo>
                  <a:cubicBezTo>
                    <a:pt x="6153" y="7151"/>
                    <a:pt x="6334" y="6878"/>
                    <a:pt x="6475" y="6680"/>
                  </a:cubicBezTo>
                  <a:cubicBezTo>
                    <a:pt x="6600" y="6508"/>
                    <a:pt x="6278" y="5922"/>
                    <a:pt x="6333" y="5922"/>
                  </a:cubicBezTo>
                  <a:cubicBezTo>
                    <a:pt x="6356" y="5922"/>
                    <a:pt x="6445" y="6025"/>
                    <a:pt x="6660" y="6305"/>
                  </a:cubicBezTo>
                  <a:cubicBezTo>
                    <a:pt x="6908" y="6627"/>
                    <a:pt x="6590" y="6734"/>
                    <a:pt x="6883" y="6981"/>
                  </a:cubicBezTo>
                  <a:cubicBezTo>
                    <a:pt x="7209" y="7259"/>
                    <a:pt x="7821" y="7358"/>
                    <a:pt x="8457" y="7358"/>
                  </a:cubicBezTo>
                  <a:cubicBezTo>
                    <a:pt x="9185" y="7358"/>
                    <a:pt x="9945" y="7228"/>
                    <a:pt x="10344" y="7084"/>
                  </a:cubicBezTo>
                  <a:cubicBezTo>
                    <a:pt x="10815" y="6915"/>
                    <a:pt x="11049" y="6928"/>
                    <a:pt x="11347" y="6404"/>
                  </a:cubicBezTo>
                  <a:cubicBezTo>
                    <a:pt x="11558" y="6036"/>
                    <a:pt x="11382" y="5606"/>
                    <a:pt x="11671" y="5606"/>
                  </a:cubicBezTo>
                  <a:cubicBezTo>
                    <a:pt x="11711" y="5606"/>
                    <a:pt x="11759" y="5614"/>
                    <a:pt x="11817" y="5631"/>
                  </a:cubicBezTo>
                  <a:cubicBezTo>
                    <a:pt x="11841" y="5638"/>
                    <a:pt x="11866" y="5641"/>
                    <a:pt x="11890" y="5641"/>
                  </a:cubicBezTo>
                  <a:cubicBezTo>
                    <a:pt x="12006" y="5641"/>
                    <a:pt x="12119" y="5566"/>
                    <a:pt x="12198" y="5491"/>
                  </a:cubicBezTo>
                  <a:cubicBezTo>
                    <a:pt x="12571" y="5130"/>
                    <a:pt x="12638" y="4818"/>
                    <a:pt x="12563" y="4412"/>
                  </a:cubicBezTo>
                  <a:lnTo>
                    <a:pt x="12563" y="4412"/>
                  </a:lnTo>
                  <a:cubicBezTo>
                    <a:pt x="12769" y="4422"/>
                    <a:pt x="13006" y="4435"/>
                    <a:pt x="13247" y="4435"/>
                  </a:cubicBezTo>
                  <a:cubicBezTo>
                    <a:pt x="13954" y="4435"/>
                    <a:pt x="14702" y="4321"/>
                    <a:pt x="14824" y="3679"/>
                  </a:cubicBezTo>
                  <a:cubicBezTo>
                    <a:pt x="14931" y="3125"/>
                    <a:pt x="14650" y="3046"/>
                    <a:pt x="14146" y="2951"/>
                  </a:cubicBezTo>
                  <a:cubicBezTo>
                    <a:pt x="14103" y="2943"/>
                    <a:pt x="14059" y="2939"/>
                    <a:pt x="14013" y="2939"/>
                  </a:cubicBezTo>
                  <a:cubicBezTo>
                    <a:pt x="13633" y="2939"/>
                    <a:pt x="13154" y="3193"/>
                    <a:pt x="12800" y="3193"/>
                  </a:cubicBezTo>
                  <a:cubicBezTo>
                    <a:pt x="12734" y="3193"/>
                    <a:pt x="12671" y="3184"/>
                    <a:pt x="12615" y="3162"/>
                  </a:cubicBezTo>
                  <a:cubicBezTo>
                    <a:pt x="12334" y="3059"/>
                    <a:pt x="12082" y="1840"/>
                    <a:pt x="12086" y="1733"/>
                  </a:cubicBezTo>
                  <a:cubicBezTo>
                    <a:pt x="12095" y="1577"/>
                    <a:pt x="12486" y="1415"/>
                    <a:pt x="12466" y="1246"/>
                  </a:cubicBezTo>
                  <a:cubicBezTo>
                    <a:pt x="12388" y="692"/>
                    <a:pt x="12377" y="340"/>
                    <a:pt x="11865" y="340"/>
                  </a:cubicBezTo>
                  <a:cubicBezTo>
                    <a:pt x="11778" y="340"/>
                    <a:pt x="11676" y="350"/>
                    <a:pt x="11558" y="371"/>
                  </a:cubicBezTo>
                  <a:cubicBezTo>
                    <a:pt x="11186" y="437"/>
                    <a:pt x="11045" y="664"/>
                    <a:pt x="10736" y="883"/>
                  </a:cubicBezTo>
                  <a:cubicBezTo>
                    <a:pt x="10306" y="1188"/>
                    <a:pt x="9241" y="1845"/>
                    <a:pt x="9043" y="2406"/>
                  </a:cubicBezTo>
                  <a:cubicBezTo>
                    <a:pt x="8713" y="3348"/>
                    <a:pt x="9720" y="4016"/>
                    <a:pt x="9147" y="4851"/>
                  </a:cubicBezTo>
                  <a:cubicBezTo>
                    <a:pt x="8980" y="5094"/>
                    <a:pt x="8829" y="5191"/>
                    <a:pt x="8679" y="5191"/>
                  </a:cubicBezTo>
                  <a:cubicBezTo>
                    <a:pt x="8391" y="5191"/>
                    <a:pt x="8107" y="4835"/>
                    <a:pt x="7722" y="4471"/>
                  </a:cubicBezTo>
                  <a:cubicBezTo>
                    <a:pt x="7586" y="4342"/>
                    <a:pt x="7268" y="3917"/>
                    <a:pt x="7098" y="3753"/>
                  </a:cubicBezTo>
                  <a:cubicBezTo>
                    <a:pt x="7087" y="3742"/>
                    <a:pt x="7070" y="3737"/>
                    <a:pt x="7051" y="3737"/>
                  </a:cubicBezTo>
                  <a:cubicBezTo>
                    <a:pt x="6932" y="3737"/>
                    <a:pt x="6691" y="3913"/>
                    <a:pt x="6597" y="3913"/>
                  </a:cubicBezTo>
                  <a:cubicBezTo>
                    <a:pt x="6586" y="3913"/>
                    <a:pt x="6577" y="3911"/>
                    <a:pt x="6570" y="3905"/>
                  </a:cubicBezTo>
                  <a:cubicBezTo>
                    <a:pt x="6529" y="3923"/>
                    <a:pt x="6494" y="3932"/>
                    <a:pt x="6462" y="3932"/>
                  </a:cubicBezTo>
                  <a:cubicBezTo>
                    <a:pt x="6298" y="3932"/>
                    <a:pt x="6268" y="3685"/>
                    <a:pt x="6376" y="3191"/>
                  </a:cubicBezTo>
                  <a:cubicBezTo>
                    <a:pt x="6033" y="2667"/>
                    <a:pt x="6136" y="2303"/>
                    <a:pt x="6677" y="2101"/>
                  </a:cubicBezTo>
                  <a:cubicBezTo>
                    <a:pt x="7066" y="1502"/>
                    <a:pt x="7887" y="924"/>
                    <a:pt x="8407" y="416"/>
                  </a:cubicBezTo>
                  <a:cubicBezTo>
                    <a:pt x="8629" y="200"/>
                    <a:pt x="8547" y="0"/>
                    <a:pt x="8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3298150" y="598075"/>
              <a:ext cx="561200" cy="127100"/>
            </a:xfrm>
            <a:custGeom>
              <a:avLst/>
              <a:gdLst/>
              <a:ahLst/>
              <a:cxnLst/>
              <a:rect l="l" t="t" r="r" b="b"/>
              <a:pathLst>
                <a:path w="22448" h="5084" extrusionOk="0">
                  <a:moveTo>
                    <a:pt x="22201" y="1"/>
                  </a:moveTo>
                  <a:cubicBezTo>
                    <a:pt x="22163" y="1"/>
                    <a:pt x="22117" y="11"/>
                    <a:pt x="22062" y="33"/>
                  </a:cubicBezTo>
                  <a:cubicBezTo>
                    <a:pt x="20633" y="623"/>
                    <a:pt x="20872" y="1082"/>
                    <a:pt x="20653" y="2374"/>
                  </a:cubicBezTo>
                  <a:cubicBezTo>
                    <a:pt x="20654" y="2373"/>
                    <a:pt x="20654" y="2372"/>
                    <a:pt x="20654" y="2372"/>
                  </a:cubicBezTo>
                  <a:lnTo>
                    <a:pt x="20654" y="2372"/>
                  </a:lnTo>
                  <a:cubicBezTo>
                    <a:pt x="20656" y="2372"/>
                    <a:pt x="20488" y="3308"/>
                    <a:pt x="20367" y="3308"/>
                  </a:cubicBezTo>
                  <a:cubicBezTo>
                    <a:pt x="20340" y="3308"/>
                    <a:pt x="20315" y="3260"/>
                    <a:pt x="20295" y="3142"/>
                  </a:cubicBezTo>
                  <a:cubicBezTo>
                    <a:pt x="20265" y="2985"/>
                    <a:pt x="20537" y="2746"/>
                    <a:pt x="20518" y="2560"/>
                  </a:cubicBezTo>
                  <a:cubicBezTo>
                    <a:pt x="20455" y="1949"/>
                    <a:pt x="20637" y="1416"/>
                    <a:pt x="20175" y="871"/>
                  </a:cubicBezTo>
                  <a:cubicBezTo>
                    <a:pt x="19889" y="540"/>
                    <a:pt x="19461" y="356"/>
                    <a:pt x="19038" y="356"/>
                  </a:cubicBezTo>
                  <a:cubicBezTo>
                    <a:pt x="18721" y="356"/>
                    <a:pt x="18406" y="459"/>
                    <a:pt x="18155" y="681"/>
                  </a:cubicBezTo>
                  <a:cubicBezTo>
                    <a:pt x="17414" y="1334"/>
                    <a:pt x="17697" y="1885"/>
                    <a:pt x="18070" y="2451"/>
                  </a:cubicBezTo>
                  <a:lnTo>
                    <a:pt x="18070" y="2451"/>
                  </a:lnTo>
                  <a:cubicBezTo>
                    <a:pt x="17497" y="2386"/>
                    <a:pt x="16695" y="2213"/>
                    <a:pt x="16296" y="2213"/>
                  </a:cubicBezTo>
                  <a:cubicBezTo>
                    <a:pt x="16261" y="2213"/>
                    <a:pt x="16230" y="2215"/>
                    <a:pt x="16202" y="2217"/>
                  </a:cubicBezTo>
                  <a:cubicBezTo>
                    <a:pt x="14775" y="2354"/>
                    <a:pt x="13280" y="2569"/>
                    <a:pt x="11821" y="2569"/>
                  </a:cubicBezTo>
                  <a:cubicBezTo>
                    <a:pt x="11524" y="2569"/>
                    <a:pt x="11228" y="2560"/>
                    <a:pt x="10934" y="2539"/>
                  </a:cubicBezTo>
                  <a:cubicBezTo>
                    <a:pt x="10930" y="2539"/>
                    <a:pt x="10926" y="2539"/>
                    <a:pt x="10923" y="2539"/>
                  </a:cubicBezTo>
                  <a:cubicBezTo>
                    <a:pt x="10733" y="2539"/>
                    <a:pt x="10391" y="2841"/>
                    <a:pt x="10500" y="3043"/>
                  </a:cubicBezTo>
                  <a:cubicBezTo>
                    <a:pt x="10595" y="3216"/>
                    <a:pt x="9831" y="3489"/>
                    <a:pt x="9707" y="3555"/>
                  </a:cubicBezTo>
                  <a:cubicBezTo>
                    <a:pt x="9054" y="3896"/>
                    <a:pt x="8962" y="4263"/>
                    <a:pt x="8374" y="4263"/>
                  </a:cubicBezTo>
                  <a:cubicBezTo>
                    <a:pt x="8045" y="4263"/>
                    <a:pt x="7560" y="4148"/>
                    <a:pt x="6734" y="3849"/>
                  </a:cubicBezTo>
                  <a:lnTo>
                    <a:pt x="6734" y="3849"/>
                  </a:lnTo>
                  <a:cubicBezTo>
                    <a:pt x="7093" y="3977"/>
                    <a:pt x="7633" y="4104"/>
                    <a:pt x="8081" y="4104"/>
                  </a:cubicBezTo>
                  <a:cubicBezTo>
                    <a:pt x="8191" y="4104"/>
                    <a:pt x="8295" y="4096"/>
                    <a:pt x="8390" y="4079"/>
                  </a:cubicBezTo>
                  <a:cubicBezTo>
                    <a:pt x="9221" y="3927"/>
                    <a:pt x="9699" y="3295"/>
                    <a:pt x="9034" y="2610"/>
                  </a:cubicBezTo>
                  <a:cubicBezTo>
                    <a:pt x="8613" y="2176"/>
                    <a:pt x="7676" y="2060"/>
                    <a:pt x="7148" y="1924"/>
                  </a:cubicBezTo>
                  <a:cubicBezTo>
                    <a:pt x="5959" y="1626"/>
                    <a:pt x="5038" y="1175"/>
                    <a:pt x="3908" y="1175"/>
                  </a:cubicBezTo>
                  <a:cubicBezTo>
                    <a:pt x="3659" y="1175"/>
                    <a:pt x="3400" y="1197"/>
                    <a:pt x="3126" y="1247"/>
                  </a:cubicBezTo>
                  <a:cubicBezTo>
                    <a:pt x="2226" y="1408"/>
                    <a:pt x="615" y="2035"/>
                    <a:pt x="108" y="2865"/>
                  </a:cubicBezTo>
                  <a:cubicBezTo>
                    <a:pt x="0" y="3042"/>
                    <a:pt x="72" y="3131"/>
                    <a:pt x="182" y="3131"/>
                  </a:cubicBezTo>
                  <a:cubicBezTo>
                    <a:pt x="262" y="3131"/>
                    <a:pt x="363" y="3083"/>
                    <a:pt x="430" y="2985"/>
                  </a:cubicBezTo>
                  <a:cubicBezTo>
                    <a:pt x="993" y="2166"/>
                    <a:pt x="2597" y="1818"/>
                    <a:pt x="3720" y="1818"/>
                  </a:cubicBezTo>
                  <a:cubicBezTo>
                    <a:pt x="4012" y="1818"/>
                    <a:pt x="4272" y="1841"/>
                    <a:pt x="4472" y="1886"/>
                  </a:cubicBezTo>
                  <a:cubicBezTo>
                    <a:pt x="5244" y="2060"/>
                    <a:pt x="6004" y="2345"/>
                    <a:pt x="6772" y="2551"/>
                  </a:cubicBezTo>
                  <a:cubicBezTo>
                    <a:pt x="7056" y="2626"/>
                    <a:pt x="7982" y="2734"/>
                    <a:pt x="8146" y="3001"/>
                  </a:cubicBezTo>
                  <a:cubicBezTo>
                    <a:pt x="8317" y="3276"/>
                    <a:pt x="8157" y="3351"/>
                    <a:pt x="7886" y="3351"/>
                  </a:cubicBezTo>
                  <a:cubicBezTo>
                    <a:pt x="7567" y="3351"/>
                    <a:pt x="7096" y="3247"/>
                    <a:pt x="6835" y="3247"/>
                  </a:cubicBezTo>
                  <a:cubicBezTo>
                    <a:pt x="6782" y="3247"/>
                    <a:pt x="6738" y="3252"/>
                    <a:pt x="6706" y="3262"/>
                  </a:cubicBezTo>
                  <a:cubicBezTo>
                    <a:pt x="6277" y="3394"/>
                    <a:pt x="6157" y="3439"/>
                    <a:pt x="5934" y="3836"/>
                  </a:cubicBezTo>
                  <a:cubicBezTo>
                    <a:pt x="5884" y="3927"/>
                    <a:pt x="5876" y="4038"/>
                    <a:pt x="5942" y="4125"/>
                  </a:cubicBezTo>
                  <a:cubicBezTo>
                    <a:pt x="6478" y="4827"/>
                    <a:pt x="7008" y="5083"/>
                    <a:pt x="7547" y="5083"/>
                  </a:cubicBezTo>
                  <a:cubicBezTo>
                    <a:pt x="8244" y="5083"/>
                    <a:pt x="8954" y="4654"/>
                    <a:pt x="9711" y="4207"/>
                  </a:cubicBezTo>
                  <a:cubicBezTo>
                    <a:pt x="10210" y="3912"/>
                    <a:pt x="11141" y="3698"/>
                    <a:pt x="11216" y="3140"/>
                  </a:cubicBezTo>
                  <a:lnTo>
                    <a:pt x="11216" y="3140"/>
                  </a:lnTo>
                  <a:cubicBezTo>
                    <a:pt x="12835" y="3129"/>
                    <a:pt x="14409" y="2984"/>
                    <a:pt x="16025" y="2841"/>
                  </a:cubicBezTo>
                  <a:cubicBezTo>
                    <a:pt x="16072" y="2836"/>
                    <a:pt x="16121" y="2834"/>
                    <a:pt x="16171" y="2834"/>
                  </a:cubicBezTo>
                  <a:cubicBezTo>
                    <a:pt x="16742" y="2834"/>
                    <a:pt x="17457" y="3092"/>
                    <a:pt x="18070" y="3092"/>
                  </a:cubicBezTo>
                  <a:cubicBezTo>
                    <a:pt x="18287" y="3092"/>
                    <a:pt x="18491" y="3060"/>
                    <a:pt x="18671" y="2973"/>
                  </a:cubicBezTo>
                  <a:cubicBezTo>
                    <a:pt x="18849" y="2886"/>
                    <a:pt x="19056" y="2646"/>
                    <a:pt x="18927" y="2448"/>
                  </a:cubicBezTo>
                  <a:cubicBezTo>
                    <a:pt x="18841" y="2271"/>
                    <a:pt x="18713" y="2130"/>
                    <a:pt x="18536" y="2031"/>
                  </a:cubicBezTo>
                  <a:cubicBezTo>
                    <a:pt x="18976" y="1815"/>
                    <a:pt x="19313" y="1708"/>
                    <a:pt x="19548" y="1708"/>
                  </a:cubicBezTo>
                  <a:cubicBezTo>
                    <a:pt x="20063" y="1708"/>
                    <a:pt x="20083" y="2228"/>
                    <a:pt x="19609" y="3270"/>
                  </a:cubicBezTo>
                  <a:cubicBezTo>
                    <a:pt x="19601" y="3373"/>
                    <a:pt x="19369" y="3601"/>
                    <a:pt x="19415" y="3704"/>
                  </a:cubicBezTo>
                  <a:cubicBezTo>
                    <a:pt x="19615" y="4157"/>
                    <a:pt x="19460" y="4389"/>
                    <a:pt x="20180" y="4389"/>
                  </a:cubicBezTo>
                  <a:cubicBezTo>
                    <a:pt x="20188" y="4389"/>
                    <a:pt x="20196" y="4389"/>
                    <a:pt x="20203" y="4389"/>
                  </a:cubicBezTo>
                  <a:cubicBezTo>
                    <a:pt x="22148" y="4377"/>
                    <a:pt x="20633" y="1143"/>
                    <a:pt x="22065" y="541"/>
                  </a:cubicBezTo>
                  <a:cubicBezTo>
                    <a:pt x="22309" y="440"/>
                    <a:pt x="22447" y="1"/>
                    <a:pt x="22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3862300" y="549225"/>
              <a:ext cx="790900" cy="112200"/>
            </a:xfrm>
            <a:custGeom>
              <a:avLst/>
              <a:gdLst/>
              <a:ahLst/>
              <a:cxnLst/>
              <a:rect l="l" t="t" r="r" b="b"/>
              <a:pathLst>
                <a:path w="31636" h="4488" extrusionOk="0">
                  <a:moveTo>
                    <a:pt x="8291" y="0"/>
                  </a:moveTo>
                  <a:cubicBezTo>
                    <a:pt x="7257" y="0"/>
                    <a:pt x="6161" y="368"/>
                    <a:pt x="5169" y="608"/>
                  </a:cubicBezTo>
                  <a:cubicBezTo>
                    <a:pt x="4281" y="827"/>
                    <a:pt x="3364" y="880"/>
                    <a:pt x="2476" y="1107"/>
                  </a:cubicBezTo>
                  <a:cubicBezTo>
                    <a:pt x="2082" y="1208"/>
                    <a:pt x="1003" y="1691"/>
                    <a:pt x="482" y="1691"/>
                  </a:cubicBezTo>
                  <a:cubicBezTo>
                    <a:pt x="469" y="1691"/>
                    <a:pt x="457" y="1691"/>
                    <a:pt x="445" y="1690"/>
                  </a:cubicBezTo>
                  <a:cubicBezTo>
                    <a:pt x="444" y="1690"/>
                    <a:pt x="443" y="1690"/>
                    <a:pt x="442" y="1690"/>
                  </a:cubicBezTo>
                  <a:cubicBezTo>
                    <a:pt x="296" y="1690"/>
                    <a:pt x="0" y="2049"/>
                    <a:pt x="206" y="2094"/>
                  </a:cubicBezTo>
                  <a:cubicBezTo>
                    <a:pt x="412" y="2139"/>
                    <a:pt x="631" y="2159"/>
                    <a:pt x="861" y="2159"/>
                  </a:cubicBezTo>
                  <a:cubicBezTo>
                    <a:pt x="2332" y="2159"/>
                    <a:pt x="4218" y="1350"/>
                    <a:pt x="5532" y="1075"/>
                  </a:cubicBezTo>
                  <a:cubicBezTo>
                    <a:pt x="6012" y="975"/>
                    <a:pt x="7214" y="606"/>
                    <a:pt x="7932" y="606"/>
                  </a:cubicBezTo>
                  <a:cubicBezTo>
                    <a:pt x="8104" y="606"/>
                    <a:pt x="8248" y="627"/>
                    <a:pt x="8348" y="678"/>
                  </a:cubicBezTo>
                  <a:cubicBezTo>
                    <a:pt x="9178" y="1099"/>
                    <a:pt x="8273" y="1698"/>
                    <a:pt x="8096" y="2367"/>
                  </a:cubicBezTo>
                  <a:cubicBezTo>
                    <a:pt x="8067" y="2470"/>
                    <a:pt x="8096" y="2548"/>
                    <a:pt x="8187" y="2602"/>
                  </a:cubicBezTo>
                  <a:cubicBezTo>
                    <a:pt x="8337" y="2690"/>
                    <a:pt x="8473" y="2721"/>
                    <a:pt x="8608" y="2721"/>
                  </a:cubicBezTo>
                  <a:cubicBezTo>
                    <a:pt x="8842" y="2721"/>
                    <a:pt x="9070" y="2627"/>
                    <a:pt x="9348" y="2569"/>
                  </a:cubicBezTo>
                  <a:cubicBezTo>
                    <a:pt x="10506" y="2325"/>
                    <a:pt x="11622" y="2155"/>
                    <a:pt x="12819" y="2155"/>
                  </a:cubicBezTo>
                  <a:cubicBezTo>
                    <a:pt x="12859" y="2155"/>
                    <a:pt x="12900" y="2155"/>
                    <a:pt x="12940" y="2156"/>
                  </a:cubicBezTo>
                  <a:cubicBezTo>
                    <a:pt x="14137" y="2169"/>
                    <a:pt x="15376" y="2230"/>
                    <a:pt x="16486" y="2706"/>
                  </a:cubicBezTo>
                  <a:cubicBezTo>
                    <a:pt x="17274" y="3045"/>
                    <a:pt x="17694" y="3347"/>
                    <a:pt x="18493" y="3347"/>
                  </a:cubicBezTo>
                  <a:cubicBezTo>
                    <a:pt x="18557" y="3347"/>
                    <a:pt x="18623" y="3345"/>
                    <a:pt x="18691" y="3341"/>
                  </a:cubicBezTo>
                  <a:cubicBezTo>
                    <a:pt x="20327" y="3249"/>
                    <a:pt x="21646" y="2883"/>
                    <a:pt x="23092" y="2883"/>
                  </a:cubicBezTo>
                  <a:cubicBezTo>
                    <a:pt x="23785" y="2883"/>
                    <a:pt x="24506" y="2967"/>
                    <a:pt x="25306" y="3205"/>
                  </a:cubicBezTo>
                  <a:cubicBezTo>
                    <a:pt x="27139" y="3754"/>
                    <a:pt x="29009" y="4162"/>
                    <a:pt x="30892" y="4485"/>
                  </a:cubicBezTo>
                  <a:cubicBezTo>
                    <a:pt x="30904" y="4487"/>
                    <a:pt x="30916" y="4488"/>
                    <a:pt x="30929" y="4488"/>
                  </a:cubicBezTo>
                  <a:cubicBezTo>
                    <a:pt x="31236" y="4488"/>
                    <a:pt x="31635" y="3863"/>
                    <a:pt x="31223" y="3800"/>
                  </a:cubicBezTo>
                  <a:cubicBezTo>
                    <a:pt x="28455" y="3373"/>
                    <a:pt x="25632" y="2104"/>
                    <a:pt x="22810" y="2104"/>
                  </a:cubicBezTo>
                  <a:cubicBezTo>
                    <a:pt x="22268" y="2104"/>
                    <a:pt x="21726" y="2151"/>
                    <a:pt x="21185" y="2260"/>
                  </a:cubicBezTo>
                  <a:cubicBezTo>
                    <a:pt x="20397" y="2418"/>
                    <a:pt x="19613" y="2588"/>
                    <a:pt x="18837" y="2588"/>
                  </a:cubicBezTo>
                  <a:cubicBezTo>
                    <a:pt x="18360" y="2588"/>
                    <a:pt x="17887" y="2524"/>
                    <a:pt x="17419" y="2354"/>
                  </a:cubicBezTo>
                  <a:cubicBezTo>
                    <a:pt x="16771" y="2119"/>
                    <a:pt x="16267" y="1776"/>
                    <a:pt x="15557" y="1665"/>
                  </a:cubicBezTo>
                  <a:cubicBezTo>
                    <a:pt x="14749" y="1538"/>
                    <a:pt x="13921" y="1476"/>
                    <a:pt x="13091" y="1476"/>
                  </a:cubicBezTo>
                  <a:cubicBezTo>
                    <a:pt x="12067" y="1476"/>
                    <a:pt x="11041" y="1570"/>
                    <a:pt x="10049" y="1748"/>
                  </a:cubicBezTo>
                  <a:cubicBezTo>
                    <a:pt x="9826" y="1788"/>
                    <a:pt x="9611" y="1942"/>
                    <a:pt x="9379" y="1942"/>
                  </a:cubicBezTo>
                  <a:cubicBezTo>
                    <a:pt x="9328" y="1942"/>
                    <a:pt x="9277" y="1935"/>
                    <a:pt x="9224" y="1917"/>
                  </a:cubicBezTo>
                  <a:cubicBezTo>
                    <a:pt x="8629" y="1710"/>
                    <a:pt x="9236" y="1954"/>
                    <a:pt x="9314" y="1549"/>
                  </a:cubicBezTo>
                  <a:cubicBezTo>
                    <a:pt x="9356" y="1338"/>
                    <a:pt x="9615" y="1199"/>
                    <a:pt x="9636" y="963"/>
                  </a:cubicBezTo>
                  <a:cubicBezTo>
                    <a:pt x="9714" y="129"/>
                    <a:pt x="9009" y="9"/>
                    <a:pt x="8340" y="0"/>
                  </a:cubicBezTo>
                  <a:cubicBezTo>
                    <a:pt x="8324" y="0"/>
                    <a:pt x="8307" y="0"/>
                    <a:pt x="8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4481075" y="644600"/>
              <a:ext cx="450300" cy="580500"/>
            </a:xfrm>
            <a:custGeom>
              <a:avLst/>
              <a:gdLst/>
              <a:ahLst/>
              <a:cxnLst/>
              <a:rect l="l" t="t" r="r" b="b"/>
              <a:pathLst>
                <a:path w="18012" h="23220" extrusionOk="0">
                  <a:moveTo>
                    <a:pt x="8041" y="0"/>
                  </a:moveTo>
                  <a:cubicBezTo>
                    <a:pt x="7823" y="0"/>
                    <a:pt x="7498" y="402"/>
                    <a:pt x="7739" y="480"/>
                  </a:cubicBezTo>
                  <a:cubicBezTo>
                    <a:pt x="8982" y="877"/>
                    <a:pt x="10217" y="1239"/>
                    <a:pt x="11501" y="1442"/>
                  </a:cubicBezTo>
                  <a:cubicBezTo>
                    <a:pt x="11889" y="1503"/>
                    <a:pt x="12354" y="1511"/>
                    <a:pt x="12848" y="1511"/>
                  </a:cubicBezTo>
                  <a:cubicBezTo>
                    <a:pt x="13034" y="1511"/>
                    <a:pt x="13225" y="1510"/>
                    <a:pt x="13416" y="1510"/>
                  </a:cubicBezTo>
                  <a:cubicBezTo>
                    <a:pt x="14412" y="1510"/>
                    <a:pt x="15442" y="1542"/>
                    <a:pt x="16134" y="1938"/>
                  </a:cubicBezTo>
                  <a:cubicBezTo>
                    <a:pt x="16787" y="2309"/>
                    <a:pt x="16830" y="2416"/>
                    <a:pt x="16585" y="2416"/>
                  </a:cubicBezTo>
                  <a:cubicBezTo>
                    <a:pt x="16251" y="2416"/>
                    <a:pt x="15378" y="2215"/>
                    <a:pt x="14799" y="2215"/>
                  </a:cubicBezTo>
                  <a:cubicBezTo>
                    <a:pt x="14593" y="2215"/>
                    <a:pt x="14424" y="2240"/>
                    <a:pt x="14329" y="2310"/>
                  </a:cubicBezTo>
                  <a:cubicBezTo>
                    <a:pt x="13325" y="3036"/>
                    <a:pt x="14701" y="3284"/>
                    <a:pt x="14783" y="3730"/>
                  </a:cubicBezTo>
                  <a:cubicBezTo>
                    <a:pt x="15027" y="5109"/>
                    <a:pt x="11868" y="4539"/>
                    <a:pt x="11216" y="5719"/>
                  </a:cubicBezTo>
                  <a:cubicBezTo>
                    <a:pt x="11166" y="5811"/>
                    <a:pt x="11162" y="5914"/>
                    <a:pt x="11224" y="6001"/>
                  </a:cubicBezTo>
                  <a:cubicBezTo>
                    <a:pt x="11959" y="7032"/>
                    <a:pt x="13528" y="7235"/>
                    <a:pt x="13904" y="8614"/>
                  </a:cubicBezTo>
                  <a:cubicBezTo>
                    <a:pt x="14119" y="9407"/>
                    <a:pt x="13726" y="9724"/>
                    <a:pt x="13222" y="9724"/>
                  </a:cubicBezTo>
                  <a:cubicBezTo>
                    <a:pt x="12905" y="9724"/>
                    <a:pt x="12544" y="9598"/>
                    <a:pt x="12264" y="9386"/>
                  </a:cubicBezTo>
                  <a:cubicBezTo>
                    <a:pt x="11852" y="9068"/>
                    <a:pt x="11439" y="8647"/>
                    <a:pt x="11183" y="8193"/>
                  </a:cubicBezTo>
                  <a:cubicBezTo>
                    <a:pt x="10557" y="7069"/>
                    <a:pt x="11256" y="4092"/>
                    <a:pt x="9212" y="4092"/>
                  </a:cubicBezTo>
                  <a:cubicBezTo>
                    <a:pt x="9124" y="4092"/>
                    <a:pt x="9031" y="4098"/>
                    <a:pt x="8933" y="4109"/>
                  </a:cubicBezTo>
                  <a:cubicBezTo>
                    <a:pt x="8470" y="4163"/>
                    <a:pt x="8433" y="4320"/>
                    <a:pt x="8053" y="4605"/>
                  </a:cubicBezTo>
                  <a:cubicBezTo>
                    <a:pt x="7751" y="4828"/>
                    <a:pt x="7393" y="5336"/>
                    <a:pt x="6975" y="5431"/>
                  </a:cubicBezTo>
                  <a:cubicBezTo>
                    <a:pt x="6891" y="5450"/>
                    <a:pt x="6803" y="5457"/>
                    <a:pt x="6712" y="5457"/>
                  </a:cubicBezTo>
                  <a:cubicBezTo>
                    <a:pt x="6237" y="5457"/>
                    <a:pt x="5688" y="5245"/>
                    <a:pt x="5241" y="5224"/>
                  </a:cubicBezTo>
                  <a:cubicBezTo>
                    <a:pt x="5189" y="5222"/>
                    <a:pt x="5138" y="5221"/>
                    <a:pt x="5086" y="5221"/>
                  </a:cubicBezTo>
                  <a:cubicBezTo>
                    <a:pt x="4015" y="5221"/>
                    <a:pt x="3044" y="5718"/>
                    <a:pt x="2772" y="6876"/>
                  </a:cubicBezTo>
                  <a:cubicBezTo>
                    <a:pt x="2648" y="7408"/>
                    <a:pt x="2693" y="7838"/>
                    <a:pt x="3048" y="8263"/>
                  </a:cubicBezTo>
                  <a:cubicBezTo>
                    <a:pt x="3288" y="8544"/>
                    <a:pt x="3623" y="8614"/>
                    <a:pt x="3936" y="8780"/>
                  </a:cubicBezTo>
                  <a:cubicBezTo>
                    <a:pt x="4870" y="9283"/>
                    <a:pt x="5447" y="9506"/>
                    <a:pt x="6042" y="10489"/>
                  </a:cubicBezTo>
                  <a:cubicBezTo>
                    <a:pt x="6492" y="11232"/>
                    <a:pt x="6781" y="11897"/>
                    <a:pt x="6959" y="12751"/>
                  </a:cubicBezTo>
                  <a:cubicBezTo>
                    <a:pt x="7166" y="13734"/>
                    <a:pt x="7458" y="14159"/>
                    <a:pt x="6633" y="14630"/>
                  </a:cubicBezTo>
                  <a:cubicBezTo>
                    <a:pt x="6170" y="14895"/>
                    <a:pt x="5546" y="14878"/>
                    <a:pt x="5171" y="15274"/>
                  </a:cubicBezTo>
                  <a:cubicBezTo>
                    <a:pt x="4837" y="15625"/>
                    <a:pt x="4791" y="16191"/>
                    <a:pt x="4816" y="16649"/>
                  </a:cubicBezTo>
                  <a:cubicBezTo>
                    <a:pt x="4862" y="17557"/>
                    <a:pt x="5927" y="18131"/>
                    <a:pt x="5947" y="18854"/>
                  </a:cubicBezTo>
                  <a:cubicBezTo>
                    <a:pt x="5958" y="19236"/>
                    <a:pt x="5868" y="19384"/>
                    <a:pt x="5722" y="19384"/>
                  </a:cubicBezTo>
                  <a:cubicBezTo>
                    <a:pt x="5272" y="19384"/>
                    <a:pt x="4290" y="17987"/>
                    <a:pt x="4073" y="17710"/>
                  </a:cubicBezTo>
                  <a:cubicBezTo>
                    <a:pt x="3540" y="17029"/>
                    <a:pt x="2467" y="16113"/>
                    <a:pt x="1706" y="15795"/>
                  </a:cubicBezTo>
                  <a:cubicBezTo>
                    <a:pt x="1549" y="15729"/>
                    <a:pt x="1389" y="15697"/>
                    <a:pt x="1233" y="15697"/>
                  </a:cubicBezTo>
                  <a:cubicBezTo>
                    <a:pt x="571" y="15697"/>
                    <a:pt x="0" y="16261"/>
                    <a:pt x="187" y="17104"/>
                  </a:cubicBezTo>
                  <a:cubicBezTo>
                    <a:pt x="262" y="17454"/>
                    <a:pt x="509" y="17673"/>
                    <a:pt x="778" y="17876"/>
                  </a:cubicBezTo>
                  <a:cubicBezTo>
                    <a:pt x="918" y="17979"/>
                    <a:pt x="1129" y="17991"/>
                    <a:pt x="1265" y="18102"/>
                  </a:cubicBezTo>
                  <a:cubicBezTo>
                    <a:pt x="1822" y="18556"/>
                    <a:pt x="1715" y="18466"/>
                    <a:pt x="1769" y="19255"/>
                  </a:cubicBezTo>
                  <a:cubicBezTo>
                    <a:pt x="1855" y="20637"/>
                    <a:pt x="2821" y="21579"/>
                    <a:pt x="2991" y="23045"/>
                  </a:cubicBezTo>
                  <a:cubicBezTo>
                    <a:pt x="3005" y="23170"/>
                    <a:pt x="3074" y="23220"/>
                    <a:pt x="3162" y="23220"/>
                  </a:cubicBezTo>
                  <a:cubicBezTo>
                    <a:pt x="3375" y="23220"/>
                    <a:pt x="3704" y="22932"/>
                    <a:pt x="3680" y="22710"/>
                  </a:cubicBezTo>
                  <a:cubicBezTo>
                    <a:pt x="3585" y="21897"/>
                    <a:pt x="3474" y="21286"/>
                    <a:pt x="3086" y="20555"/>
                  </a:cubicBezTo>
                  <a:cubicBezTo>
                    <a:pt x="2677" y="19791"/>
                    <a:pt x="2516" y="19804"/>
                    <a:pt x="2478" y="18863"/>
                  </a:cubicBezTo>
                  <a:cubicBezTo>
                    <a:pt x="2471" y="18693"/>
                    <a:pt x="2735" y="18338"/>
                    <a:pt x="2615" y="18115"/>
                  </a:cubicBezTo>
                  <a:cubicBezTo>
                    <a:pt x="2347" y="17590"/>
                    <a:pt x="2640" y="18106"/>
                    <a:pt x="2177" y="17586"/>
                  </a:cubicBezTo>
                  <a:lnTo>
                    <a:pt x="2177" y="17586"/>
                  </a:lnTo>
                  <a:cubicBezTo>
                    <a:pt x="2187" y="17597"/>
                    <a:pt x="2188" y="17602"/>
                    <a:pt x="2183" y="17602"/>
                  </a:cubicBezTo>
                  <a:cubicBezTo>
                    <a:pt x="2124" y="17602"/>
                    <a:pt x="1098" y="16858"/>
                    <a:pt x="1533" y="16732"/>
                  </a:cubicBezTo>
                  <a:lnTo>
                    <a:pt x="1533" y="16732"/>
                  </a:lnTo>
                  <a:cubicBezTo>
                    <a:pt x="1477" y="16749"/>
                    <a:pt x="2367" y="17302"/>
                    <a:pt x="2400" y="17323"/>
                  </a:cubicBezTo>
                  <a:cubicBezTo>
                    <a:pt x="3412" y="18028"/>
                    <a:pt x="4287" y="20320"/>
                    <a:pt x="5654" y="20444"/>
                  </a:cubicBezTo>
                  <a:cubicBezTo>
                    <a:pt x="5704" y="20448"/>
                    <a:pt x="5753" y="20450"/>
                    <a:pt x="5800" y="20450"/>
                  </a:cubicBezTo>
                  <a:cubicBezTo>
                    <a:pt x="6253" y="20450"/>
                    <a:pt x="6566" y="20252"/>
                    <a:pt x="6756" y="19791"/>
                  </a:cubicBezTo>
                  <a:cubicBezTo>
                    <a:pt x="7004" y="19185"/>
                    <a:pt x="6604" y="18462"/>
                    <a:pt x="6339" y="17950"/>
                  </a:cubicBezTo>
                  <a:cubicBezTo>
                    <a:pt x="5798" y="16905"/>
                    <a:pt x="5010" y="16298"/>
                    <a:pt x="6343" y="15530"/>
                  </a:cubicBezTo>
                  <a:cubicBezTo>
                    <a:pt x="6732" y="15307"/>
                    <a:pt x="7182" y="15448"/>
                    <a:pt x="7532" y="15051"/>
                  </a:cubicBezTo>
                  <a:cubicBezTo>
                    <a:pt x="8912" y="13491"/>
                    <a:pt x="6831" y="9424"/>
                    <a:pt x="5357" y="8540"/>
                  </a:cubicBezTo>
                  <a:cubicBezTo>
                    <a:pt x="5113" y="8391"/>
                    <a:pt x="4254" y="8284"/>
                    <a:pt x="4134" y="8073"/>
                  </a:cubicBezTo>
                  <a:cubicBezTo>
                    <a:pt x="4229" y="7701"/>
                    <a:pt x="4325" y="7326"/>
                    <a:pt x="4420" y="6950"/>
                  </a:cubicBezTo>
                  <a:cubicBezTo>
                    <a:pt x="4297" y="6195"/>
                    <a:pt x="4436" y="5815"/>
                    <a:pt x="4835" y="5815"/>
                  </a:cubicBezTo>
                  <a:cubicBezTo>
                    <a:pt x="4930" y="5815"/>
                    <a:pt x="5041" y="5837"/>
                    <a:pt x="5167" y="5881"/>
                  </a:cubicBezTo>
                  <a:cubicBezTo>
                    <a:pt x="5250" y="5866"/>
                    <a:pt x="5335" y="5859"/>
                    <a:pt x="5420" y="5859"/>
                  </a:cubicBezTo>
                  <a:cubicBezTo>
                    <a:pt x="5890" y="5859"/>
                    <a:pt x="6385" y="6057"/>
                    <a:pt x="6874" y="6057"/>
                  </a:cubicBezTo>
                  <a:cubicBezTo>
                    <a:pt x="6987" y="6057"/>
                    <a:pt x="7099" y="6046"/>
                    <a:pt x="7210" y="6021"/>
                  </a:cubicBezTo>
                  <a:cubicBezTo>
                    <a:pt x="8033" y="5835"/>
                    <a:pt x="8239" y="5113"/>
                    <a:pt x="8875" y="4915"/>
                  </a:cubicBezTo>
                  <a:cubicBezTo>
                    <a:pt x="8910" y="4904"/>
                    <a:pt x="8944" y="4899"/>
                    <a:pt x="8978" y="4899"/>
                  </a:cubicBezTo>
                  <a:cubicBezTo>
                    <a:pt x="9850" y="4899"/>
                    <a:pt x="10349" y="8390"/>
                    <a:pt x="10989" y="9201"/>
                  </a:cubicBezTo>
                  <a:cubicBezTo>
                    <a:pt x="11417" y="9748"/>
                    <a:pt x="12316" y="10607"/>
                    <a:pt x="13135" y="10607"/>
                  </a:cubicBezTo>
                  <a:cubicBezTo>
                    <a:pt x="13225" y="10607"/>
                    <a:pt x="13313" y="10597"/>
                    <a:pt x="13400" y="10575"/>
                  </a:cubicBezTo>
                  <a:cubicBezTo>
                    <a:pt x="13986" y="10430"/>
                    <a:pt x="14230" y="9931"/>
                    <a:pt x="14408" y="9407"/>
                  </a:cubicBezTo>
                  <a:cubicBezTo>
                    <a:pt x="14846" y="8090"/>
                    <a:pt x="14366" y="7297"/>
                    <a:pt x="13329" y="6603"/>
                  </a:cubicBezTo>
                  <a:cubicBezTo>
                    <a:pt x="13016" y="6388"/>
                    <a:pt x="12132" y="6141"/>
                    <a:pt x="12054" y="5839"/>
                  </a:cubicBezTo>
                  <a:cubicBezTo>
                    <a:pt x="12003" y="5635"/>
                    <a:pt x="12090" y="5603"/>
                    <a:pt x="12218" y="5603"/>
                  </a:cubicBezTo>
                  <a:cubicBezTo>
                    <a:pt x="12276" y="5603"/>
                    <a:pt x="12342" y="5609"/>
                    <a:pt x="12407" y="5609"/>
                  </a:cubicBezTo>
                  <a:cubicBezTo>
                    <a:pt x="12477" y="5609"/>
                    <a:pt x="12546" y="5602"/>
                    <a:pt x="12603" y="5571"/>
                  </a:cubicBezTo>
                  <a:cubicBezTo>
                    <a:pt x="13144" y="5274"/>
                    <a:pt x="13929" y="5174"/>
                    <a:pt x="14511" y="4886"/>
                  </a:cubicBezTo>
                  <a:cubicBezTo>
                    <a:pt x="15010" y="4638"/>
                    <a:pt x="15816" y="4320"/>
                    <a:pt x="15774" y="3634"/>
                  </a:cubicBezTo>
                  <a:cubicBezTo>
                    <a:pt x="15749" y="3276"/>
                    <a:pt x="15345" y="3350"/>
                    <a:pt x="15212" y="3127"/>
                  </a:cubicBezTo>
                  <a:cubicBezTo>
                    <a:pt x="15144" y="3013"/>
                    <a:pt x="15069" y="2927"/>
                    <a:pt x="14999" y="2863"/>
                  </a:cubicBezTo>
                  <a:lnTo>
                    <a:pt x="14999" y="2863"/>
                  </a:lnTo>
                  <a:cubicBezTo>
                    <a:pt x="15086" y="2890"/>
                    <a:pt x="15194" y="2919"/>
                    <a:pt x="15328" y="2949"/>
                  </a:cubicBezTo>
                  <a:cubicBezTo>
                    <a:pt x="15692" y="3032"/>
                    <a:pt x="16030" y="3217"/>
                    <a:pt x="16401" y="3263"/>
                  </a:cubicBezTo>
                  <a:cubicBezTo>
                    <a:pt x="16555" y="3284"/>
                    <a:pt x="16725" y="3306"/>
                    <a:pt x="16890" y="3306"/>
                  </a:cubicBezTo>
                  <a:cubicBezTo>
                    <a:pt x="17222" y="3306"/>
                    <a:pt x="17537" y="3215"/>
                    <a:pt x="17678" y="2838"/>
                  </a:cubicBezTo>
                  <a:cubicBezTo>
                    <a:pt x="18012" y="1942"/>
                    <a:pt x="16629" y="1277"/>
                    <a:pt x="15985" y="1108"/>
                  </a:cubicBezTo>
                  <a:cubicBezTo>
                    <a:pt x="15489" y="976"/>
                    <a:pt x="14963" y="954"/>
                    <a:pt x="14433" y="954"/>
                  </a:cubicBezTo>
                  <a:cubicBezTo>
                    <a:pt x="14172" y="954"/>
                    <a:pt x="13910" y="959"/>
                    <a:pt x="13650" y="959"/>
                  </a:cubicBezTo>
                  <a:cubicBezTo>
                    <a:pt x="13381" y="959"/>
                    <a:pt x="13115" y="953"/>
                    <a:pt x="12855" y="930"/>
                  </a:cubicBezTo>
                  <a:cubicBezTo>
                    <a:pt x="11240" y="789"/>
                    <a:pt x="9647" y="402"/>
                    <a:pt x="8082" y="6"/>
                  </a:cubicBezTo>
                  <a:cubicBezTo>
                    <a:pt x="8069" y="2"/>
                    <a:pt x="8056" y="0"/>
                    <a:pt x="8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3893525" y="1245200"/>
              <a:ext cx="669825" cy="389700"/>
            </a:xfrm>
            <a:custGeom>
              <a:avLst/>
              <a:gdLst/>
              <a:ahLst/>
              <a:cxnLst/>
              <a:rect l="l" t="t" r="r" b="b"/>
              <a:pathLst>
                <a:path w="26793" h="15588" extrusionOk="0">
                  <a:moveTo>
                    <a:pt x="26701" y="1"/>
                  </a:moveTo>
                  <a:cubicBezTo>
                    <a:pt x="26573" y="1"/>
                    <a:pt x="26351" y="188"/>
                    <a:pt x="26327" y="293"/>
                  </a:cubicBezTo>
                  <a:cubicBezTo>
                    <a:pt x="25985" y="1734"/>
                    <a:pt x="24292" y="3605"/>
                    <a:pt x="22797" y="3786"/>
                  </a:cubicBezTo>
                  <a:cubicBezTo>
                    <a:pt x="22496" y="3819"/>
                    <a:pt x="22137" y="3769"/>
                    <a:pt x="21843" y="3877"/>
                  </a:cubicBezTo>
                  <a:cubicBezTo>
                    <a:pt x="21464" y="4021"/>
                    <a:pt x="21113" y="4232"/>
                    <a:pt x="20951" y="4624"/>
                  </a:cubicBezTo>
                  <a:cubicBezTo>
                    <a:pt x="20406" y="5916"/>
                    <a:pt x="22157" y="7130"/>
                    <a:pt x="22483" y="8220"/>
                  </a:cubicBezTo>
                  <a:cubicBezTo>
                    <a:pt x="22766" y="9164"/>
                    <a:pt x="22295" y="10739"/>
                    <a:pt x="21364" y="10739"/>
                  </a:cubicBezTo>
                  <a:cubicBezTo>
                    <a:pt x="21138" y="10739"/>
                    <a:pt x="20885" y="10646"/>
                    <a:pt x="20609" y="10429"/>
                  </a:cubicBezTo>
                  <a:cubicBezTo>
                    <a:pt x="20287" y="10178"/>
                    <a:pt x="20196" y="9653"/>
                    <a:pt x="19861" y="9393"/>
                  </a:cubicBezTo>
                  <a:cubicBezTo>
                    <a:pt x="19640" y="9216"/>
                    <a:pt x="19449" y="9087"/>
                    <a:pt x="19217" y="9087"/>
                  </a:cubicBezTo>
                  <a:cubicBezTo>
                    <a:pt x="19125" y="9087"/>
                    <a:pt x="19026" y="9108"/>
                    <a:pt x="18916" y="9154"/>
                  </a:cubicBezTo>
                  <a:cubicBezTo>
                    <a:pt x="17805" y="9625"/>
                    <a:pt x="18462" y="11235"/>
                    <a:pt x="18838" y="11924"/>
                  </a:cubicBezTo>
                  <a:cubicBezTo>
                    <a:pt x="18986" y="12205"/>
                    <a:pt x="20613" y="14344"/>
                    <a:pt x="20010" y="14715"/>
                  </a:cubicBezTo>
                  <a:cubicBezTo>
                    <a:pt x="20010" y="14715"/>
                    <a:pt x="20010" y="14715"/>
                    <a:pt x="20010" y="14715"/>
                  </a:cubicBezTo>
                  <a:cubicBezTo>
                    <a:pt x="19990" y="14715"/>
                    <a:pt x="18986" y="12836"/>
                    <a:pt x="18846" y="12577"/>
                  </a:cubicBezTo>
                  <a:cubicBezTo>
                    <a:pt x="18334" y="11631"/>
                    <a:pt x="18214" y="10883"/>
                    <a:pt x="18083" y="9798"/>
                  </a:cubicBezTo>
                  <a:cubicBezTo>
                    <a:pt x="17950" y="8703"/>
                    <a:pt x="17764" y="7898"/>
                    <a:pt x="16839" y="7205"/>
                  </a:cubicBezTo>
                  <a:cubicBezTo>
                    <a:pt x="16509" y="6957"/>
                    <a:pt x="15997" y="6862"/>
                    <a:pt x="15708" y="6557"/>
                  </a:cubicBezTo>
                  <a:cubicBezTo>
                    <a:pt x="15167" y="5978"/>
                    <a:pt x="15291" y="5145"/>
                    <a:pt x="14990" y="4476"/>
                  </a:cubicBezTo>
                  <a:cubicBezTo>
                    <a:pt x="14583" y="3567"/>
                    <a:pt x="13998" y="3202"/>
                    <a:pt x="13341" y="3202"/>
                  </a:cubicBezTo>
                  <a:cubicBezTo>
                    <a:pt x="11262" y="3202"/>
                    <a:pt x="8460" y="6852"/>
                    <a:pt x="8288" y="8493"/>
                  </a:cubicBezTo>
                  <a:cubicBezTo>
                    <a:pt x="8230" y="9051"/>
                    <a:pt x="8264" y="11025"/>
                    <a:pt x="7695" y="11025"/>
                  </a:cubicBezTo>
                  <a:cubicBezTo>
                    <a:pt x="7528" y="11025"/>
                    <a:pt x="7309" y="10855"/>
                    <a:pt x="7020" y="10429"/>
                  </a:cubicBezTo>
                  <a:cubicBezTo>
                    <a:pt x="6723" y="9991"/>
                    <a:pt x="6702" y="9149"/>
                    <a:pt x="6513" y="8642"/>
                  </a:cubicBezTo>
                  <a:cubicBezTo>
                    <a:pt x="6248" y="7940"/>
                    <a:pt x="5827" y="7316"/>
                    <a:pt x="5522" y="6635"/>
                  </a:cubicBezTo>
                  <a:cubicBezTo>
                    <a:pt x="5002" y="5474"/>
                    <a:pt x="5084" y="4447"/>
                    <a:pt x="4085" y="3649"/>
                  </a:cubicBezTo>
                  <a:cubicBezTo>
                    <a:pt x="2995" y="2778"/>
                    <a:pt x="2066" y="1750"/>
                    <a:pt x="661" y="1474"/>
                  </a:cubicBezTo>
                  <a:cubicBezTo>
                    <a:pt x="650" y="1472"/>
                    <a:pt x="638" y="1471"/>
                    <a:pt x="627" y="1471"/>
                  </a:cubicBezTo>
                  <a:cubicBezTo>
                    <a:pt x="367" y="1471"/>
                    <a:pt x="1" y="1967"/>
                    <a:pt x="270" y="2023"/>
                  </a:cubicBezTo>
                  <a:cubicBezTo>
                    <a:pt x="1195" y="2208"/>
                    <a:pt x="3738" y="3852"/>
                    <a:pt x="4287" y="4810"/>
                  </a:cubicBezTo>
                  <a:cubicBezTo>
                    <a:pt x="4593" y="5347"/>
                    <a:pt x="4593" y="6172"/>
                    <a:pt x="4828" y="6751"/>
                  </a:cubicBezTo>
                  <a:cubicBezTo>
                    <a:pt x="5151" y="7544"/>
                    <a:pt x="5646" y="8249"/>
                    <a:pt x="5938" y="9050"/>
                  </a:cubicBezTo>
                  <a:cubicBezTo>
                    <a:pt x="6211" y="9780"/>
                    <a:pt x="6405" y="12173"/>
                    <a:pt x="7538" y="12173"/>
                  </a:cubicBezTo>
                  <a:cubicBezTo>
                    <a:pt x="7662" y="12173"/>
                    <a:pt x="7797" y="12144"/>
                    <a:pt x="7945" y="12081"/>
                  </a:cubicBezTo>
                  <a:cubicBezTo>
                    <a:pt x="9118" y="11590"/>
                    <a:pt x="8787" y="9674"/>
                    <a:pt x="8916" y="8745"/>
                  </a:cubicBezTo>
                  <a:cubicBezTo>
                    <a:pt x="9101" y="7460"/>
                    <a:pt x="9907" y="5825"/>
                    <a:pt x="11026" y="5078"/>
                  </a:cubicBezTo>
                  <a:cubicBezTo>
                    <a:pt x="11296" y="4897"/>
                    <a:pt x="13013" y="4274"/>
                    <a:pt x="13739" y="4274"/>
                  </a:cubicBezTo>
                  <a:cubicBezTo>
                    <a:pt x="13856" y="4274"/>
                    <a:pt x="13947" y="4290"/>
                    <a:pt x="14003" y="4327"/>
                  </a:cubicBezTo>
                  <a:cubicBezTo>
                    <a:pt x="14321" y="4537"/>
                    <a:pt x="14432" y="5371"/>
                    <a:pt x="14531" y="5690"/>
                  </a:cubicBezTo>
                  <a:cubicBezTo>
                    <a:pt x="14845" y="6709"/>
                    <a:pt x="15060" y="7043"/>
                    <a:pt x="15943" y="7622"/>
                  </a:cubicBezTo>
                  <a:cubicBezTo>
                    <a:pt x="17805" y="8827"/>
                    <a:pt x="17079" y="10755"/>
                    <a:pt x="17909" y="12518"/>
                  </a:cubicBezTo>
                  <a:cubicBezTo>
                    <a:pt x="18169" y="13068"/>
                    <a:pt x="19011" y="15380"/>
                    <a:pt x="19693" y="15557"/>
                  </a:cubicBezTo>
                  <a:cubicBezTo>
                    <a:pt x="19771" y="15578"/>
                    <a:pt x="19843" y="15587"/>
                    <a:pt x="19911" y="15587"/>
                  </a:cubicBezTo>
                  <a:cubicBezTo>
                    <a:pt x="20601" y="15587"/>
                    <a:pt x="20763" y="14596"/>
                    <a:pt x="20728" y="14010"/>
                  </a:cubicBezTo>
                  <a:cubicBezTo>
                    <a:pt x="20675" y="13146"/>
                    <a:pt x="20183" y="12548"/>
                    <a:pt x="19742" y="11841"/>
                  </a:cubicBezTo>
                  <a:cubicBezTo>
                    <a:pt x="19567" y="11566"/>
                    <a:pt x="18611" y="10085"/>
                    <a:pt x="19217" y="10085"/>
                  </a:cubicBezTo>
                  <a:cubicBezTo>
                    <a:pt x="19282" y="10085"/>
                    <a:pt x="19365" y="10102"/>
                    <a:pt x="19470" y="10140"/>
                  </a:cubicBezTo>
                  <a:cubicBezTo>
                    <a:pt x="19853" y="10281"/>
                    <a:pt x="20101" y="11226"/>
                    <a:pt x="20456" y="11487"/>
                  </a:cubicBezTo>
                  <a:cubicBezTo>
                    <a:pt x="20692" y="11658"/>
                    <a:pt x="20930" y="11731"/>
                    <a:pt x="21161" y="11731"/>
                  </a:cubicBezTo>
                  <a:cubicBezTo>
                    <a:pt x="22072" y="11731"/>
                    <a:pt x="22889" y="10588"/>
                    <a:pt x="23202" y="9781"/>
                  </a:cubicBezTo>
                  <a:cubicBezTo>
                    <a:pt x="23565" y="8840"/>
                    <a:pt x="23354" y="8072"/>
                    <a:pt x="22859" y="7213"/>
                  </a:cubicBezTo>
                  <a:cubicBezTo>
                    <a:pt x="22567" y="6705"/>
                    <a:pt x="21997" y="6201"/>
                    <a:pt x="21848" y="5631"/>
                  </a:cubicBezTo>
                  <a:cubicBezTo>
                    <a:pt x="21616" y="4719"/>
                    <a:pt x="22001" y="4723"/>
                    <a:pt x="22897" y="4405"/>
                  </a:cubicBezTo>
                  <a:cubicBezTo>
                    <a:pt x="24994" y="3662"/>
                    <a:pt x="26716" y="2658"/>
                    <a:pt x="26790" y="123"/>
                  </a:cubicBezTo>
                  <a:cubicBezTo>
                    <a:pt x="26792" y="35"/>
                    <a:pt x="26755" y="1"/>
                    <a:pt x="26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3510750" y="1202250"/>
              <a:ext cx="389025" cy="343175"/>
            </a:xfrm>
            <a:custGeom>
              <a:avLst/>
              <a:gdLst/>
              <a:ahLst/>
              <a:cxnLst/>
              <a:rect l="l" t="t" r="r" b="b"/>
              <a:pathLst>
                <a:path w="15561" h="13727" extrusionOk="0">
                  <a:moveTo>
                    <a:pt x="1165" y="2449"/>
                  </a:moveTo>
                  <a:cubicBezTo>
                    <a:pt x="1564" y="2726"/>
                    <a:pt x="1963" y="3002"/>
                    <a:pt x="2306" y="3341"/>
                  </a:cubicBezTo>
                  <a:cubicBezTo>
                    <a:pt x="3074" y="4104"/>
                    <a:pt x="3690" y="5157"/>
                    <a:pt x="4300" y="6053"/>
                  </a:cubicBezTo>
                  <a:cubicBezTo>
                    <a:pt x="5192" y="7362"/>
                    <a:pt x="5477" y="8134"/>
                    <a:pt x="5428" y="9649"/>
                  </a:cubicBezTo>
                  <a:cubicBezTo>
                    <a:pt x="5424" y="9775"/>
                    <a:pt x="5404" y="9921"/>
                    <a:pt x="5391" y="10070"/>
                  </a:cubicBezTo>
                  <a:lnTo>
                    <a:pt x="5391" y="10070"/>
                  </a:lnTo>
                  <a:cubicBezTo>
                    <a:pt x="5334" y="9977"/>
                    <a:pt x="5274" y="9882"/>
                    <a:pt x="5209" y="9786"/>
                  </a:cubicBezTo>
                  <a:cubicBezTo>
                    <a:pt x="4366" y="8538"/>
                    <a:pt x="3061" y="7622"/>
                    <a:pt x="2533" y="6177"/>
                  </a:cubicBezTo>
                  <a:cubicBezTo>
                    <a:pt x="2219" y="5323"/>
                    <a:pt x="2165" y="4439"/>
                    <a:pt x="1757" y="3608"/>
                  </a:cubicBezTo>
                  <a:cubicBezTo>
                    <a:pt x="1561" y="3207"/>
                    <a:pt x="1354" y="2832"/>
                    <a:pt x="1165" y="2449"/>
                  </a:cubicBezTo>
                  <a:close/>
                  <a:moveTo>
                    <a:pt x="8478" y="0"/>
                  </a:moveTo>
                  <a:cubicBezTo>
                    <a:pt x="8323" y="0"/>
                    <a:pt x="8146" y="46"/>
                    <a:pt x="7938" y="153"/>
                  </a:cubicBezTo>
                  <a:cubicBezTo>
                    <a:pt x="6241" y="1020"/>
                    <a:pt x="8512" y="4096"/>
                    <a:pt x="9651" y="4336"/>
                  </a:cubicBezTo>
                  <a:cubicBezTo>
                    <a:pt x="9712" y="4348"/>
                    <a:pt x="9777" y="4354"/>
                    <a:pt x="9845" y="4354"/>
                  </a:cubicBezTo>
                  <a:cubicBezTo>
                    <a:pt x="10193" y="4354"/>
                    <a:pt x="10615" y="4215"/>
                    <a:pt x="10988" y="4215"/>
                  </a:cubicBezTo>
                  <a:cubicBezTo>
                    <a:pt x="11039" y="4215"/>
                    <a:pt x="11089" y="4218"/>
                    <a:pt x="11138" y="4224"/>
                  </a:cubicBezTo>
                  <a:cubicBezTo>
                    <a:pt x="12294" y="4368"/>
                    <a:pt x="12261" y="4426"/>
                    <a:pt x="12178" y="5664"/>
                  </a:cubicBezTo>
                  <a:cubicBezTo>
                    <a:pt x="12071" y="7316"/>
                    <a:pt x="12261" y="6214"/>
                    <a:pt x="11608" y="7065"/>
                  </a:cubicBezTo>
                  <a:cubicBezTo>
                    <a:pt x="10741" y="8191"/>
                    <a:pt x="9428" y="8955"/>
                    <a:pt x="8202" y="9616"/>
                  </a:cubicBezTo>
                  <a:cubicBezTo>
                    <a:pt x="7859" y="9800"/>
                    <a:pt x="7235" y="10245"/>
                    <a:pt x="6704" y="10245"/>
                  </a:cubicBezTo>
                  <a:cubicBezTo>
                    <a:pt x="6424" y="10245"/>
                    <a:pt x="6170" y="10121"/>
                    <a:pt x="5998" y="9769"/>
                  </a:cubicBezTo>
                  <a:cubicBezTo>
                    <a:pt x="5882" y="9534"/>
                    <a:pt x="6117" y="8989"/>
                    <a:pt x="6117" y="8712"/>
                  </a:cubicBezTo>
                  <a:cubicBezTo>
                    <a:pt x="6112" y="7383"/>
                    <a:pt x="5365" y="6317"/>
                    <a:pt x="4614" y="5252"/>
                  </a:cubicBezTo>
                  <a:cubicBezTo>
                    <a:pt x="4056" y="4451"/>
                    <a:pt x="3532" y="3489"/>
                    <a:pt x="2830" y="2811"/>
                  </a:cubicBezTo>
                  <a:cubicBezTo>
                    <a:pt x="2162" y="2163"/>
                    <a:pt x="1302" y="1730"/>
                    <a:pt x="622" y="1081"/>
                  </a:cubicBezTo>
                  <a:cubicBezTo>
                    <a:pt x="579" y="1041"/>
                    <a:pt x="530" y="1023"/>
                    <a:pt x="481" y="1023"/>
                  </a:cubicBezTo>
                  <a:cubicBezTo>
                    <a:pt x="257" y="1023"/>
                    <a:pt x="1" y="1376"/>
                    <a:pt x="52" y="1565"/>
                  </a:cubicBezTo>
                  <a:cubicBezTo>
                    <a:pt x="452" y="3126"/>
                    <a:pt x="1336" y="4475"/>
                    <a:pt x="1773" y="6041"/>
                  </a:cubicBezTo>
                  <a:cubicBezTo>
                    <a:pt x="2169" y="7465"/>
                    <a:pt x="2901" y="8155"/>
                    <a:pt x="3863" y="9220"/>
                  </a:cubicBezTo>
                  <a:cubicBezTo>
                    <a:pt x="4585" y="10017"/>
                    <a:pt x="4841" y="11433"/>
                    <a:pt x="5836" y="11924"/>
                  </a:cubicBezTo>
                  <a:cubicBezTo>
                    <a:pt x="6079" y="12045"/>
                    <a:pt x="6466" y="12063"/>
                    <a:pt x="6892" y="12063"/>
                  </a:cubicBezTo>
                  <a:cubicBezTo>
                    <a:pt x="7083" y="12063"/>
                    <a:pt x="7282" y="12060"/>
                    <a:pt x="7479" y="12060"/>
                  </a:cubicBezTo>
                  <a:cubicBezTo>
                    <a:pt x="8533" y="12060"/>
                    <a:pt x="9541" y="12166"/>
                    <a:pt x="9057" y="13523"/>
                  </a:cubicBezTo>
                  <a:cubicBezTo>
                    <a:pt x="9004" y="13670"/>
                    <a:pt x="9054" y="13727"/>
                    <a:pt x="9145" y="13727"/>
                  </a:cubicBezTo>
                  <a:cubicBezTo>
                    <a:pt x="9310" y="13727"/>
                    <a:pt x="9607" y="13542"/>
                    <a:pt x="9668" y="13369"/>
                  </a:cubicBezTo>
                  <a:cubicBezTo>
                    <a:pt x="9937" y="12610"/>
                    <a:pt x="10114" y="11780"/>
                    <a:pt x="9247" y="11429"/>
                  </a:cubicBezTo>
                  <a:cubicBezTo>
                    <a:pt x="9109" y="11373"/>
                    <a:pt x="8954" y="11355"/>
                    <a:pt x="8794" y="11355"/>
                  </a:cubicBezTo>
                  <a:cubicBezTo>
                    <a:pt x="8504" y="11355"/>
                    <a:pt x="8196" y="11415"/>
                    <a:pt x="7938" y="11421"/>
                  </a:cubicBezTo>
                  <a:cubicBezTo>
                    <a:pt x="7701" y="11426"/>
                    <a:pt x="7462" y="11455"/>
                    <a:pt x="7226" y="11455"/>
                  </a:cubicBezTo>
                  <a:cubicBezTo>
                    <a:pt x="7053" y="11455"/>
                    <a:pt x="6883" y="11439"/>
                    <a:pt x="6716" y="11387"/>
                  </a:cubicBezTo>
                  <a:cubicBezTo>
                    <a:pt x="6492" y="11319"/>
                    <a:pt x="6313" y="11221"/>
                    <a:pt x="6162" y="11100"/>
                  </a:cubicBezTo>
                  <a:lnTo>
                    <a:pt x="6162" y="11100"/>
                  </a:lnTo>
                  <a:cubicBezTo>
                    <a:pt x="6192" y="11102"/>
                    <a:pt x="6223" y="11103"/>
                    <a:pt x="6254" y="11103"/>
                  </a:cubicBezTo>
                  <a:cubicBezTo>
                    <a:pt x="8141" y="11103"/>
                    <a:pt x="12155" y="7450"/>
                    <a:pt x="12793" y="6705"/>
                  </a:cubicBezTo>
                  <a:cubicBezTo>
                    <a:pt x="13438" y="5958"/>
                    <a:pt x="13706" y="5409"/>
                    <a:pt x="13128" y="4500"/>
                  </a:cubicBezTo>
                  <a:cubicBezTo>
                    <a:pt x="12801" y="3985"/>
                    <a:pt x="12207" y="3448"/>
                    <a:pt x="11621" y="3257"/>
                  </a:cubicBezTo>
                  <a:cubicBezTo>
                    <a:pt x="11507" y="3220"/>
                    <a:pt x="11385" y="3206"/>
                    <a:pt x="11258" y="3206"/>
                  </a:cubicBezTo>
                  <a:cubicBezTo>
                    <a:pt x="10807" y="3206"/>
                    <a:pt x="10286" y="3388"/>
                    <a:pt x="9803" y="3388"/>
                  </a:cubicBezTo>
                  <a:cubicBezTo>
                    <a:pt x="9593" y="3388"/>
                    <a:pt x="9390" y="3353"/>
                    <a:pt x="9202" y="3254"/>
                  </a:cubicBezTo>
                  <a:lnTo>
                    <a:pt x="9202" y="3254"/>
                  </a:lnTo>
                  <a:cubicBezTo>
                    <a:pt x="9208" y="3257"/>
                    <a:pt x="9212" y="3258"/>
                    <a:pt x="9215" y="3258"/>
                  </a:cubicBezTo>
                  <a:cubicBezTo>
                    <a:pt x="9324" y="3258"/>
                    <a:pt x="8125" y="1630"/>
                    <a:pt x="8157" y="1453"/>
                  </a:cubicBezTo>
                  <a:cubicBezTo>
                    <a:pt x="8392" y="1325"/>
                    <a:pt x="8631" y="1197"/>
                    <a:pt x="8871" y="1069"/>
                  </a:cubicBezTo>
                  <a:cubicBezTo>
                    <a:pt x="9003" y="1321"/>
                    <a:pt x="9135" y="1569"/>
                    <a:pt x="9268" y="1821"/>
                  </a:cubicBezTo>
                  <a:cubicBezTo>
                    <a:pt x="9643" y="2440"/>
                    <a:pt x="9685" y="2461"/>
                    <a:pt x="10358" y="2737"/>
                  </a:cubicBezTo>
                  <a:cubicBezTo>
                    <a:pt x="10567" y="2825"/>
                    <a:pt x="10698" y="2851"/>
                    <a:pt x="10799" y="2851"/>
                  </a:cubicBezTo>
                  <a:cubicBezTo>
                    <a:pt x="10940" y="2851"/>
                    <a:pt x="11020" y="2801"/>
                    <a:pt x="11167" y="2801"/>
                  </a:cubicBezTo>
                  <a:cubicBezTo>
                    <a:pt x="11350" y="2801"/>
                    <a:pt x="11636" y="2879"/>
                    <a:pt x="12269" y="3229"/>
                  </a:cubicBezTo>
                  <a:cubicBezTo>
                    <a:pt x="12467" y="3341"/>
                    <a:pt x="12591" y="3568"/>
                    <a:pt x="12822" y="3638"/>
                  </a:cubicBezTo>
                  <a:cubicBezTo>
                    <a:pt x="13235" y="3768"/>
                    <a:pt x="13579" y="3818"/>
                    <a:pt x="13928" y="3818"/>
                  </a:cubicBezTo>
                  <a:cubicBezTo>
                    <a:pt x="14288" y="3818"/>
                    <a:pt x="14653" y="3765"/>
                    <a:pt x="15105" y="3691"/>
                  </a:cubicBezTo>
                  <a:cubicBezTo>
                    <a:pt x="15271" y="3667"/>
                    <a:pt x="15560" y="3233"/>
                    <a:pt x="15275" y="3233"/>
                  </a:cubicBezTo>
                  <a:cubicBezTo>
                    <a:pt x="15092" y="3233"/>
                    <a:pt x="14910" y="3236"/>
                    <a:pt x="14730" y="3236"/>
                  </a:cubicBezTo>
                  <a:cubicBezTo>
                    <a:pt x="14170" y="3236"/>
                    <a:pt x="13628" y="3201"/>
                    <a:pt x="13128" y="2907"/>
                  </a:cubicBezTo>
                  <a:cubicBezTo>
                    <a:pt x="12872" y="2758"/>
                    <a:pt x="12686" y="2493"/>
                    <a:pt x="12439" y="2358"/>
                  </a:cubicBezTo>
                  <a:cubicBezTo>
                    <a:pt x="11633" y="1920"/>
                    <a:pt x="10568" y="2081"/>
                    <a:pt x="9878" y="1387"/>
                  </a:cubicBezTo>
                  <a:cubicBezTo>
                    <a:pt x="9406" y="911"/>
                    <a:pt x="9168" y="0"/>
                    <a:pt x="8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204900" y="1543550"/>
              <a:ext cx="544125" cy="641925"/>
            </a:xfrm>
            <a:custGeom>
              <a:avLst/>
              <a:gdLst/>
              <a:ahLst/>
              <a:cxnLst/>
              <a:rect l="l" t="t" r="r" b="b"/>
              <a:pathLst>
                <a:path w="21765" h="25677" extrusionOk="0">
                  <a:moveTo>
                    <a:pt x="21615" y="1"/>
                  </a:moveTo>
                  <a:cubicBezTo>
                    <a:pt x="21493" y="1"/>
                    <a:pt x="21301" y="101"/>
                    <a:pt x="21229" y="222"/>
                  </a:cubicBezTo>
                  <a:cubicBezTo>
                    <a:pt x="19318" y="3442"/>
                    <a:pt x="15448" y="5230"/>
                    <a:pt x="15448" y="9342"/>
                  </a:cubicBezTo>
                  <a:cubicBezTo>
                    <a:pt x="15448" y="10453"/>
                    <a:pt x="15642" y="11551"/>
                    <a:pt x="15589" y="12666"/>
                  </a:cubicBezTo>
                  <a:cubicBezTo>
                    <a:pt x="15502" y="14421"/>
                    <a:pt x="14825" y="15734"/>
                    <a:pt x="13995" y="17228"/>
                  </a:cubicBezTo>
                  <a:cubicBezTo>
                    <a:pt x="12835" y="19309"/>
                    <a:pt x="12612" y="21523"/>
                    <a:pt x="10750" y="23224"/>
                  </a:cubicBezTo>
                  <a:cubicBezTo>
                    <a:pt x="9979" y="23929"/>
                    <a:pt x="8558" y="24927"/>
                    <a:pt x="7408" y="24927"/>
                  </a:cubicBezTo>
                  <a:cubicBezTo>
                    <a:pt x="6794" y="24927"/>
                    <a:pt x="6258" y="24643"/>
                    <a:pt x="5940" y="23881"/>
                  </a:cubicBezTo>
                  <a:cubicBezTo>
                    <a:pt x="5551" y="22951"/>
                    <a:pt x="5419" y="21911"/>
                    <a:pt x="5064" y="20961"/>
                  </a:cubicBezTo>
                  <a:cubicBezTo>
                    <a:pt x="4692" y="19974"/>
                    <a:pt x="4156" y="19050"/>
                    <a:pt x="3800" y="18055"/>
                  </a:cubicBezTo>
                  <a:cubicBezTo>
                    <a:pt x="3177" y="16304"/>
                    <a:pt x="3457" y="14875"/>
                    <a:pt x="3636" y="13091"/>
                  </a:cubicBezTo>
                  <a:cubicBezTo>
                    <a:pt x="3863" y="10850"/>
                    <a:pt x="3375" y="9041"/>
                    <a:pt x="2830" y="6882"/>
                  </a:cubicBezTo>
                  <a:cubicBezTo>
                    <a:pt x="2380" y="5085"/>
                    <a:pt x="2140" y="3343"/>
                    <a:pt x="728" y="2030"/>
                  </a:cubicBezTo>
                  <a:cubicBezTo>
                    <a:pt x="692" y="1996"/>
                    <a:pt x="648" y="1981"/>
                    <a:pt x="600" y="1981"/>
                  </a:cubicBezTo>
                  <a:cubicBezTo>
                    <a:pt x="349" y="1981"/>
                    <a:pt x="1" y="2393"/>
                    <a:pt x="192" y="2566"/>
                  </a:cubicBezTo>
                  <a:cubicBezTo>
                    <a:pt x="1307" y="3574"/>
                    <a:pt x="1641" y="4792"/>
                    <a:pt x="1980" y="6192"/>
                  </a:cubicBezTo>
                  <a:cubicBezTo>
                    <a:pt x="2359" y="7778"/>
                    <a:pt x="2929" y="9375"/>
                    <a:pt x="3099" y="10998"/>
                  </a:cubicBezTo>
                  <a:cubicBezTo>
                    <a:pt x="3371" y="13706"/>
                    <a:pt x="2293" y="16142"/>
                    <a:pt x="3379" y="18777"/>
                  </a:cubicBezTo>
                  <a:cubicBezTo>
                    <a:pt x="3928" y="20102"/>
                    <a:pt x="4585" y="21316"/>
                    <a:pt x="4973" y="22707"/>
                  </a:cubicBezTo>
                  <a:cubicBezTo>
                    <a:pt x="5188" y="23471"/>
                    <a:pt x="5291" y="24546"/>
                    <a:pt x="5860" y="25148"/>
                  </a:cubicBezTo>
                  <a:cubicBezTo>
                    <a:pt x="6221" y="25530"/>
                    <a:pt x="6646" y="25676"/>
                    <a:pt x="7092" y="25676"/>
                  </a:cubicBezTo>
                  <a:cubicBezTo>
                    <a:pt x="7991" y="25676"/>
                    <a:pt x="8972" y="25084"/>
                    <a:pt x="9676" y="24632"/>
                  </a:cubicBezTo>
                  <a:cubicBezTo>
                    <a:pt x="11282" y="23604"/>
                    <a:pt x="12620" y="22138"/>
                    <a:pt x="13334" y="20359"/>
                  </a:cubicBezTo>
                  <a:cubicBezTo>
                    <a:pt x="13900" y="18955"/>
                    <a:pt x="14358" y="17733"/>
                    <a:pt x="15081" y="16382"/>
                  </a:cubicBezTo>
                  <a:cubicBezTo>
                    <a:pt x="15493" y="15614"/>
                    <a:pt x="15820" y="14879"/>
                    <a:pt x="16014" y="14029"/>
                  </a:cubicBezTo>
                  <a:cubicBezTo>
                    <a:pt x="16646" y="11225"/>
                    <a:pt x="15279" y="8140"/>
                    <a:pt x="17141" y="5655"/>
                  </a:cubicBezTo>
                  <a:cubicBezTo>
                    <a:pt x="18590" y="3723"/>
                    <a:pt x="20551" y="2422"/>
                    <a:pt x="21679" y="229"/>
                  </a:cubicBezTo>
                  <a:cubicBezTo>
                    <a:pt x="21765" y="64"/>
                    <a:pt x="21712" y="1"/>
                    <a:pt x="21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2906400" y="1338875"/>
              <a:ext cx="292500" cy="270625"/>
            </a:xfrm>
            <a:custGeom>
              <a:avLst/>
              <a:gdLst/>
              <a:ahLst/>
              <a:cxnLst/>
              <a:rect l="l" t="t" r="r" b="b"/>
              <a:pathLst>
                <a:path w="11700" h="10825" extrusionOk="0">
                  <a:moveTo>
                    <a:pt x="812" y="0"/>
                  </a:moveTo>
                  <a:cubicBezTo>
                    <a:pt x="639" y="0"/>
                    <a:pt x="346" y="296"/>
                    <a:pt x="384" y="485"/>
                  </a:cubicBezTo>
                  <a:cubicBezTo>
                    <a:pt x="542" y="1289"/>
                    <a:pt x="1004" y="2124"/>
                    <a:pt x="694" y="2966"/>
                  </a:cubicBezTo>
                  <a:cubicBezTo>
                    <a:pt x="595" y="3239"/>
                    <a:pt x="277" y="3445"/>
                    <a:pt x="161" y="3730"/>
                  </a:cubicBezTo>
                  <a:cubicBezTo>
                    <a:pt x="1" y="4123"/>
                    <a:pt x="5" y="4457"/>
                    <a:pt x="50" y="4878"/>
                  </a:cubicBezTo>
                  <a:cubicBezTo>
                    <a:pt x="121" y="5535"/>
                    <a:pt x="380" y="6042"/>
                    <a:pt x="756" y="6542"/>
                  </a:cubicBezTo>
                  <a:cubicBezTo>
                    <a:pt x="1318" y="7298"/>
                    <a:pt x="2082" y="8012"/>
                    <a:pt x="2676" y="8788"/>
                  </a:cubicBezTo>
                  <a:cubicBezTo>
                    <a:pt x="3866" y="10332"/>
                    <a:pt x="3841" y="10510"/>
                    <a:pt x="5720" y="10580"/>
                  </a:cubicBezTo>
                  <a:cubicBezTo>
                    <a:pt x="6090" y="10593"/>
                    <a:pt x="6402" y="10619"/>
                    <a:pt x="6698" y="10619"/>
                  </a:cubicBezTo>
                  <a:cubicBezTo>
                    <a:pt x="7136" y="10619"/>
                    <a:pt x="7537" y="10563"/>
                    <a:pt x="8035" y="10328"/>
                  </a:cubicBezTo>
                  <a:cubicBezTo>
                    <a:pt x="8724" y="10006"/>
                    <a:pt x="9357" y="9552"/>
                    <a:pt x="9926" y="9552"/>
                  </a:cubicBezTo>
                  <a:cubicBezTo>
                    <a:pt x="10384" y="9552"/>
                    <a:pt x="10802" y="9846"/>
                    <a:pt x="11174" y="10741"/>
                  </a:cubicBezTo>
                  <a:cubicBezTo>
                    <a:pt x="11198" y="10801"/>
                    <a:pt x="11241" y="10825"/>
                    <a:pt x="11291" y="10825"/>
                  </a:cubicBezTo>
                  <a:cubicBezTo>
                    <a:pt x="11455" y="10825"/>
                    <a:pt x="11699" y="10567"/>
                    <a:pt x="11649" y="10402"/>
                  </a:cubicBezTo>
                  <a:cubicBezTo>
                    <a:pt x="11325" y="9403"/>
                    <a:pt x="11255" y="8682"/>
                    <a:pt x="10421" y="8682"/>
                  </a:cubicBezTo>
                  <a:cubicBezTo>
                    <a:pt x="10298" y="8682"/>
                    <a:pt x="10157" y="8697"/>
                    <a:pt x="9997" y="8731"/>
                  </a:cubicBezTo>
                  <a:cubicBezTo>
                    <a:pt x="9118" y="8912"/>
                    <a:pt x="8416" y="9581"/>
                    <a:pt x="7515" y="9779"/>
                  </a:cubicBezTo>
                  <a:cubicBezTo>
                    <a:pt x="7068" y="9880"/>
                    <a:pt x="6619" y="9928"/>
                    <a:pt x="6167" y="9928"/>
                  </a:cubicBezTo>
                  <a:cubicBezTo>
                    <a:pt x="5896" y="9928"/>
                    <a:pt x="5625" y="9911"/>
                    <a:pt x="5352" y="9878"/>
                  </a:cubicBezTo>
                  <a:cubicBezTo>
                    <a:pt x="4431" y="9762"/>
                    <a:pt x="4621" y="9688"/>
                    <a:pt x="3989" y="9053"/>
                  </a:cubicBezTo>
                  <a:cubicBezTo>
                    <a:pt x="3353" y="8409"/>
                    <a:pt x="2916" y="7632"/>
                    <a:pt x="2358" y="6938"/>
                  </a:cubicBezTo>
                  <a:cubicBezTo>
                    <a:pt x="1851" y="6307"/>
                    <a:pt x="885" y="5848"/>
                    <a:pt x="790" y="4965"/>
                  </a:cubicBezTo>
                  <a:cubicBezTo>
                    <a:pt x="678" y="3928"/>
                    <a:pt x="1459" y="3128"/>
                    <a:pt x="1516" y="2162"/>
                  </a:cubicBezTo>
                  <a:cubicBezTo>
                    <a:pt x="1554" y="1546"/>
                    <a:pt x="1078" y="695"/>
                    <a:pt x="925" y="96"/>
                  </a:cubicBezTo>
                  <a:cubicBezTo>
                    <a:pt x="908" y="28"/>
                    <a:pt x="866" y="0"/>
                    <a:pt x="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920950" y="1104900"/>
              <a:ext cx="659000" cy="229925"/>
            </a:xfrm>
            <a:custGeom>
              <a:avLst/>
              <a:gdLst/>
              <a:ahLst/>
              <a:cxnLst/>
              <a:rect l="l" t="t" r="r" b="b"/>
              <a:pathLst>
                <a:path w="26360" h="9197" extrusionOk="0">
                  <a:moveTo>
                    <a:pt x="24180" y="0"/>
                  </a:moveTo>
                  <a:cubicBezTo>
                    <a:pt x="23899" y="0"/>
                    <a:pt x="23490" y="607"/>
                    <a:pt x="23888" y="636"/>
                  </a:cubicBezTo>
                  <a:cubicBezTo>
                    <a:pt x="24656" y="694"/>
                    <a:pt x="24936" y="1528"/>
                    <a:pt x="24804" y="2135"/>
                  </a:cubicBezTo>
                  <a:cubicBezTo>
                    <a:pt x="24651" y="2833"/>
                    <a:pt x="23714" y="3502"/>
                    <a:pt x="23074" y="3626"/>
                  </a:cubicBezTo>
                  <a:cubicBezTo>
                    <a:pt x="22977" y="3644"/>
                    <a:pt x="22874" y="3652"/>
                    <a:pt x="22766" y="3652"/>
                  </a:cubicBezTo>
                  <a:cubicBezTo>
                    <a:pt x="22010" y="3652"/>
                    <a:pt x="21038" y="3237"/>
                    <a:pt x="20402" y="2998"/>
                  </a:cubicBezTo>
                  <a:cubicBezTo>
                    <a:pt x="19760" y="2756"/>
                    <a:pt x="19424" y="2635"/>
                    <a:pt x="19077" y="2635"/>
                  </a:cubicBezTo>
                  <a:cubicBezTo>
                    <a:pt x="18802" y="2635"/>
                    <a:pt x="18520" y="2712"/>
                    <a:pt x="18074" y="2866"/>
                  </a:cubicBezTo>
                  <a:cubicBezTo>
                    <a:pt x="17405" y="3094"/>
                    <a:pt x="18082" y="3268"/>
                    <a:pt x="17829" y="3268"/>
                  </a:cubicBezTo>
                  <a:cubicBezTo>
                    <a:pt x="17720" y="3268"/>
                    <a:pt x="17442" y="3236"/>
                    <a:pt x="16814" y="3163"/>
                  </a:cubicBezTo>
                  <a:cubicBezTo>
                    <a:pt x="15600" y="3018"/>
                    <a:pt x="16153" y="3172"/>
                    <a:pt x="15217" y="2692"/>
                  </a:cubicBezTo>
                  <a:cubicBezTo>
                    <a:pt x="14580" y="2366"/>
                    <a:pt x="13858" y="1887"/>
                    <a:pt x="13445" y="1297"/>
                  </a:cubicBezTo>
                  <a:cubicBezTo>
                    <a:pt x="13334" y="1135"/>
                    <a:pt x="13383" y="868"/>
                    <a:pt x="13239" y="723"/>
                  </a:cubicBezTo>
                  <a:cubicBezTo>
                    <a:pt x="12753" y="231"/>
                    <a:pt x="12285" y="64"/>
                    <a:pt x="11701" y="64"/>
                  </a:cubicBezTo>
                  <a:cubicBezTo>
                    <a:pt x="11457" y="64"/>
                    <a:pt x="11192" y="93"/>
                    <a:pt x="10897" y="140"/>
                  </a:cubicBezTo>
                  <a:cubicBezTo>
                    <a:pt x="10369" y="224"/>
                    <a:pt x="9960" y="417"/>
                    <a:pt x="9456" y="578"/>
                  </a:cubicBezTo>
                  <a:cubicBezTo>
                    <a:pt x="8667" y="825"/>
                    <a:pt x="8044" y="933"/>
                    <a:pt x="7291" y="933"/>
                  </a:cubicBezTo>
                  <a:cubicBezTo>
                    <a:pt x="7176" y="933"/>
                    <a:pt x="7059" y="930"/>
                    <a:pt x="6937" y="925"/>
                  </a:cubicBezTo>
                  <a:cubicBezTo>
                    <a:pt x="6796" y="918"/>
                    <a:pt x="6636" y="901"/>
                    <a:pt x="6479" y="901"/>
                  </a:cubicBezTo>
                  <a:cubicBezTo>
                    <a:pt x="6356" y="901"/>
                    <a:pt x="6234" y="912"/>
                    <a:pt x="6125" y="946"/>
                  </a:cubicBezTo>
                  <a:cubicBezTo>
                    <a:pt x="5340" y="1198"/>
                    <a:pt x="4745" y="2057"/>
                    <a:pt x="4282" y="2676"/>
                  </a:cubicBezTo>
                  <a:cubicBezTo>
                    <a:pt x="3833" y="3283"/>
                    <a:pt x="3539" y="3948"/>
                    <a:pt x="3131" y="4588"/>
                  </a:cubicBezTo>
                  <a:cubicBezTo>
                    <a:pt x="2619" y="5388"/>
                    <a:pt x="1892" y="5715"/>
                    <a:pt x="1306" y="6446"/>
                  </a:cubicBezTo>
                  <a:cubicBezTo>
                    <a:pt x="753" y="7140"/>
                    <a:pt x="1" y="8155"/>
                    <a:pt x="116" y="9072"/>
                  </a:cubicBezTo>
                  <a:cubicBezTo>
                    <a:pt x="124" y="9134"/>
                    <a:pt x="158" y="9196"/>
                    <a:pt x="228" y="9196"/>
                  </a:cubicBezTo>
                  <a:cubicBezTo>
                    <a:pt x="232" y="9196"/>
                    <a:pt x="236" y="9196"/>
                    <a:pt x="240" y="9196"/>
                  </a:cubicBezTo>
                  <a:cubicBezTo>
                    <a:pt x="257" y="9196"/>
                    <a:pt x="273" y="9192"/>
                    <a:pt x="290" y="9192"/>
                  </a:cubicBezTo>
                  <a:cubicBezTo>
                    <a:pt x="442" y="9175"/>
                    <a:pt x="654" y="9022"/>
                    <a:pt x="637" y="8845"/>
                  </a:cubicBezTo>
                  <a:cubicBezTo>
                    <a:pt x="633" y="8807"/>
                    <a:pt x="629" y="8766"/>
                    <a:pt x="620" y="8725"/>
                  </a:cubicBezTo>
                  <a:cubicBezTo>
                    <a:pt x="612" y="8641"/>
                    <a:pt x="573" y="8608"/>
                    <a:pt x="523" y="8608"/>
                  </a:cubicBezTo>
                  <a:cubicBezTo>
                    <a:pt x="398" y="8608"/>
                    <a:pt x="196" y="8809"/>
                    <a:pt x="183" y="8933"/>
                  </a:cubicBezTo>
                  <a:lnTo>
                    <a:pt x="183" y="8933"/>
                  </a:lnTo>
                  <a:cubicBezTo>
                    <a:pt x="305" y="7712"/>
                    <a:pt x="2454" y="6123"/>
                    <a:pt x="3213" y="5421"/>
                  </a:cubicBezTo>
                  <a:cubicBezTo>
                    <a:pt x="3701" y="4975"/>
                    <a:pt x="3614" y="4881"/>
                    <a:pt x="3969" y="4348"/>
                  </a:cubicBezTo>
                  <a:cubicBezTo>
                    <a:pt x="4452" y="3626"/>
                    <a:pt x="5125" y="1784"/>
                    <a:pt x="6331" y="1552"/>
                  </a:cubicBezTo>
                  <a:cubicBezTo>
                    <a:pt x="6532" y="1514"/>
                    <a:pt x="6731" y="1502"/>
                    <a:pt x="6930" y="1502"/>
                  </a:cubicBezTo>
                  <a:cubicBezTo>
                    <a:pt x="7268" y="1502"/>
                    <a:pt x="7605" y="1537"/>
                    <a:pt x="7949" y="1537"/>
                  </a:cubicBezTo>
                  <a:cubicBezTo>
                    <a:pt x="8213" y="1537"/>
                    <a:pt x="8480" y="1517"/>
                    <a:pt x="8755" y="1445"/>
                  </a:cubicBezTo>
                  <a:cubicBezTo>
                    <a:pt x="9590" y="1225"/>
                    <a:pt x="10344" y="734"/>
                    <a:pt x="11235" y="734"/>
                  </a:cubicBezTo>
                  <a:cubicBezTo>
                    <a:pt x="11260" y="734"/>
                    <a:pt x="11285" y="734"/>
                    <a:pt x="11310" y="735"/>
                  </a:cubicBezTo>
                  <a:cubicBezTo>
                    <a:pt x="12780" y="784"/>
                    <a:pt x="12492" y="1656"/>
                    <a:pt x="13284" y="2453"/>
                  </a:cubicBezTo>
                  <a:cubicBezTo>
                    <a:pt x="13963" y="3135"/>
                    <a:pt x="15728" y="4352"/>
                    <a:pt x="16921" y="4352"/>
                  </a:cubicBezTo>
                  <a:cubicBezTo>
                    <a:pt x="17056" y="4352"/>
                    <a:pt x="17184" y="4336"/>
                    <a:pt x="17302" y="4302"/>
                  </a:cubicBezTo>
                  <a:cubicBezTo>
                    <a:pt x="17574" y="4224"/>
                    <a:pt x="17755" y="3976"/>
                    <a:pt x="17974" y="3832"/>
                  </a:cubicBezTo>
                  <a:cubicBezTo>
                    <a:pt x="18400" y="3553"/>
                    <a:pt x="18726" y="3451"/>
                    <a:pt x="19039" y="3451"/>
                  </a:cubicBezTo>
                  <a:cubicBezTo>
                    <a:pt x="19542" y="3451"/>
                    <a:pt x="20010" y="3717"/>
                    <a:pt x="20803" y="3944"/>
                  </a:cubicBezTo>
                  <a:cubicBezTo>
                    <a:pt x="21430" y="4121"/>
                    <a:pt x="22200" y="4324"/>
                    <a:pt x="22929" y="4324"/>
                  </a:cubicBezTo>
                  <a:cubicBezTo>
                    <a:pt x="23385" y="4324"/>
                    <a:pt x="23825" y="4245"/>
                    <a:pt x="24205" y="4030"/>
                  </a:cubicBezTo>
                  <a:cubicBezTo>
                    <a:pt x="25654" y="3204"/>
                    <a:pt x="26360" y="104"/>
                    <a:pt x="24189" y="1"/>
                  </a:cubicBezTo>
                  <a:cubicBezTo>
                    <a:pt x="24186" y="1"/>
                    <a:pt x="24183" y="0"/>
                    <a:pt x="24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3640425" y="1843600"/>
              <a:ext cx="112650" cy="203575"/>
            </a:xfrm>
            <a:custGeom>
              <a:avLst/>
              <a:gdLst/>
              <a:ahLst/>
              <a:cxnLst/>
              <a:rect l="l" t="t" r="r" b="b"/>
              <a:pathLst>
                <a:path w="4506" h="8143" extrusionOk="0">
                  <a:moveTo>
                    <a:pt x="3441" y="895"/>
                  </a:moveTo>
                  <a:cubicBezTo>
                    <a:pt x="3452" y="1304"/>
                    <a:pt x="3461" y="1717"/>
                    <a:pt x="3473" y="2130"/>
                  </a:cubicBezTo>
                  <a:cubicBezTo>
                    <a:pt x="3444" y="2312"/>
                    <a:pt x="3304" y="2485"/>
                    <a:pt x="3254" y="2663"/>
                  </a:cubicBezTo>
                  <a:cubicBezTo>
                    <a:pt x="3031" y="3459"/>
                    <a:pt x="2759" y="4248"/>
                    <a:pt x="2442" y="5007"/>
                  </a:cubicBezTo>
                  <a:cubicBezTo>
                    <a:pt x="2263" y="5429"/>
                    <a:pt x="2103" y="5842"/>
                    <a:pt x="1996" y="6288"/>
                  </a:cubicBezTo>
                  <a:cubicBezTo>
                    <a:pt x="1950" y="6465"/>
                    <a:pt x="1954" y="6989"/>
                    <a:pt x="1838" y="7105"/>
                  </a:cubicBezTo>
                  <a:cubicBezTo>
                    <a:pt x="1467" y="7084"/>
                    <a:pt x="1095" y="7064"/>
                    <a:pt x="723" y="7044"/>
                  </a:cubicBezTo>
                  <a:cubicBezTo>
                    <a:pt x="822" y="6581"/>
                    <a:pt x="921" y="6122"/>
                    <a:pt x="1021" y="5660"/>
                  </a:cubicBezTo>
                  <a:cubicBezTo>
                    <a:pt x="1252" y="4864"/>
                    <a:pt x="1178" y="3307"/>
                    <a:pt x="1714" y="2745"/>
                  </a:cubicBezTo>
                  <a:cubicBezTo>
                    <a:pt x="1752" y="2706"/>
                    <a:pt x="1779" y="2662"/>
                    <a:pt x="1797" y="2619"/>
                  </a:cubicBezTo>
                  <a:lnTo>
                    <a:pt x="1797" y="2619"/>
                  </a:lnTo>
                  <a:cubicBezTo>
                    <a:pt x="1799" y="2619"/>
                    <a:pt x="1802" y="2619"/>
                    <a:pt x="1805" y="2619"/>
                  </a:cubicBezTo>
                  <a:cubicBezTo>
                    <a:pt x="1846" y="2619"/>
                    <a:pt x="1898" y="2607"/>
                    <a:pt x="1962" y="2580"/>
                  </a:cubicBezTo>
                  <a:cubicBezTo>
                    <a:pt x="2734" y="2242"/>
                    <a:pt x="2788" y="1762"/>
                    <a:pt x="3313" y="1226"/>
                  </a:cubicBezTo>
                  <a:cubicBezTo>
                    <a:pt x="3358" y="1114"/>
                    <a:pt x="3399" y="1007"/>
                    <a:pt x="3441" y="895"/>
                  </a:cubicBezTo>
                  <a:close/>
                  <a:moveTo>
                    <a:pt x="3733" y="0"/>
                  </a:moveTo>
                  <a:cubicBezTo>
                    <a:pt x="3665" y="0"/>
                    <a:pt x="3589" y="13"/>
                    <a:pt x="3507" y="41"/>
                  </a:cubicBezTo>
                  <a:cubicBezTo>
                    <a:pt x="2734" y="296"/>
                    <a:pt x="2755" y="1638"/>
                    <a:pt x="1954" y="2031"/>
                  </a:cubicBezTo>
                  <a:cubicBezTo>
                    <a:pt x="1840" y="2087"/>
                    <a:pt x="1744" y="2218"/>
                    <a:pt x="1700" y="2343"/>
                  </a:cubicBezTo>
                  <a:lnTo>
                    <a:pt x="1700" y="2343"/>
                  </a:lnTo>
                  <a:cubicBezTo>
                    <a:pt x="1696" y="2342"/>
                    <a:pt x="1692" y="2342"/>
                    <a:pt x="1688" y="2342"/>
                  </a:cubicBezTo>
                  <a:cubicBezTo>
                    <a:pt x="1639" y="2342"/>
                    <a:pt x="1579" y="2365"/>
                    <a:pt x="1508" y="2419"/>
                  </a:cubicBezTo>
                  <a:cubicBezTo>
                    <a:pt x="1021" y="2791"/>
                    <a:pt x="856" y="3199"/>
                    <a:pt x="765" y="3810"/>
                  </a:cubicBezTo>
                  <a:cubicBezTo>
                    <a:pt x="653" y="4529"/>
                    <a:pt x="633" y="5156"/>
                    <a:pt x="373" y="5863"/>
                  </a:cubicBezTo>
                  <a:cubicBezTo>
                    <a:pt x="224" y="6259"/>
                    <a:pt x="1" y="6635"/>
                    <a:pt x="39" y="7080"/>
                  </a:cubicBezTo>
                  <a:cubicBezTo>
                    <a:pt x="98" y="7821"/>
                    <a:pt x="546" y="8143"/>
                    <a:pt x="1044" y="8143"/>
                  </a:cubicBezTo>
                  <a:cubicBezTo>
                    <a:pt x="1545" y="8143"/>
                    <a:pt x="2095" y="7817"/>
                    <a:pt x="2350" y="7267"/>
                  </a:cubicBezTo>
                  <a:cubicBezTo>
                    <a:pt x="2536" y="6861"/>
                    <a:pt x="2541" y="6412"/>
                    <a:pt x="2644" y="5986"/>
                  </a:cubicBezTo>
                  <a:cubicBezTo>
                    <a:pt x="2821" y="5280"/>
                    <a:pt x="3197" y="4641"/>
                    <a:pt x="3428" y="3955"/>
                  </a:cubicBezTo>
                  <a:cubicBezTo>
                    <a:pt x="3734" y="3067"/>
                    <a:pt x="4506" y="1733"/>
                    <a:pt x="4336" y="751"/>
                  </a:cubicBezTo>
                  <a:cubicBezTo>
                    <a:pt x="4264" y="340"/>
                    <a:pt x="4087" y="0"/>
                    <a:pt x="3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4448375" y="1824375"/>
              <a:ext cx="531925" cy="423175"/>
            </a:xfrm>
            <a:custGeom>
              <a:avLst/>
              <a:gdLst/>
              <a:ahLst/>
              <a:cxnLst/>
              <a:rect l="l" t="t" r="r" b="b"/>
              <a:pathLst>
                <a:path w="21277" h="16927" extrusionOk="0">
                  <a:moveTo>
                    <a:pt x="13294" y="0"/>
                  </a:moveTo>
                  <a:cubicBezTo>
                    <a:pt x="12498" y="0"/>
                    <a:pt x="11517" y="1024"/>
                    <a:pt x="10736" y="1475"/>
                  </a:cubicBezTo>
                  <a:cubicBezTo>
                    <a:pt x="9568" y="2147"/>
                    <a:pt x="8320" y="2304"/>
                    <a:pt x="7296" y="3225"/>
                  </a:cubicBezTo>
                  <a:cubicBezTo>
                    <a:pt x="5827" y="4551"/>
                    <a:pt x="5013" y="6264"/>
                    <a:pt x="2841" y="6586"/>
                  </a:cubicBezTo>
                  <a:cubicBezTo>
                    <a:pt x="2538" y="6629"/>
                    <a:pt x="2218" y="7260"/>
                    <a:pt x="2607" y="7260"/>
                  </a:cubicBezTo>
                  <a:cubicBezTo>
                    <a:pt x="2627" y="7260"/>
                    <a:pt x="2648" y="7258"/>
                    <a:pt x="2672" y="7255"/>
                  </a:cubicBezTo>
                  <a:cubicBezTo>
                    <a:pt x="5030" y="6900"/>
                    <a:pt x="5785" y="5212"/>
                    <a:pt x="7449" y="3754"/>
                  </a:cubicBezTo>
                  <a:cubicBezTo>
                    <a:pt x="8589" y="2754"/>
                    <a:pt x="10199" y="2477"/>
                    <a:pt x="11442" y="1623"/>
                  </a:cubicBezTo>
                  <a:cubicBezTo>
                    <a:pt x="11950" y="1274"/>
                    <a:pt x="12431" y="745"/>
                    <a:pt x="12909" y="745"/>
                  </a:cubicBezTo>
                  <a:cubicBezTo>
                    <a:pt x="13143" y="745"/>
                    <a:pt x="13375" y="871"/>
                    <a:pt x="13610" y="1206"/>
                  </a:cubicBezTo>
                  <a:cubicBezTo>
                    <a:pt x="13783" y="1450"/>
                    <a:pt x="13787" y="1883"/>
                    <a:pt x="13854" y="2176"/>
                  </a:cubicBezTo>
                  <a:cubicBezTo>
                    <a:pt x="14011" y="2863"/>
                    <a:pt x="14063" y="4120"/>
                    <a:pt x="14890" y="4120"/>
                  </a:cubicBezTo>
                  <a:cubicBezTo>
                    <a:pt x="14974" y="4120"/>
                    <a:pt x="15066" y="4108"/>
                    <a:pt x="15167" y="4080"/>
                  </a:cubicBezTo>
                  <a:cubicBezTo>
                    <a:pt x="16197" y="3796"/>
                    <a:pt x="16570" y="931"/>
                    <a:pt x="17318" y="931"/>
                  </a:cubicBezTo>
                  <a:cubicBezTo>
                    <a:pt x="17344" y="931"/>
                    <a:pt x="17370" y="935"/>
                    <a:pt x="17396" y="941"/>
                  </a:cubicBezTo>
                  <a:cubicBezTo>
                    <a:pt x="18036" y="1107"/>
                    <a:pt x="18151" y="3998"/>
                    <a:pt x="18374" y="4781"/>
                  </a:cubicBezTo>
                  <a:cubicBezTo>
                    <a:pt x="18812" y="6321"/>
                    <a:pt x="19845" y="7754"/>
                    <a:pt x="20059" y="9336"/>
                  </a:cubicBezTo>
                  <a:cubicBezTo>
                    <a:pt x="20307" y="11177"/>
                    <a:pt x="19097" y="12520"/>
                    <a:pt x="17875" y="13696"/>
                  </a:cubicBezTo>
                  <a:cubicBezTo>
                    <a:pt x="16562" y="14967"/>
                    <a:pt x="15876" y="15525"/>
                    <a:pt x="14064" y="15707"/>
                  </a:cubicBezTo>
                  <a:cubicBezTo>
                    <a:pt x="13489" y="15764"/>
                    <a:pt x="13130" y="15820"/>
                    <a:pt x="12869" y="15820"/>
                  </a:cubicBezTo>
                  <a:cubicBezTo>
                    <a:pt x="12397" y="15820"/>
                    <a:pt x="12250" y="15638"/>
                    <a:pt x="11739" y="14960"/>
                  </a:cubicBezTo>
                  <a:cubicBezTo>
                    <a:pt x="11434" y="14559"/>
                    <a:pt x="11186" y="14117"/>
                    <a:pt x="10889" y="13709"/>
                  </a:cubicBezTo>
                  <a:cubicBezTo>
                    <a:pt x="10071" y="12586"/>
                    <a:pt x="9286" y="12061"/>
                    <a:pt x="8260" y="12061"/>
                  </a:cubicBezTo>
                  <a:cubicBezTo>
                    <a:pt x="7773" y="12061"/>
                    <a:pt x="7231" y="12179"/>
                    <a:pt x="6607" y="12408"/>
                  </a:cubicBezTo>
                  <a:cubicBezTo>
                    <a:pt x="5996" y="12635"/>
                    <a:pt x="5426" y="12953"/>
                    <a:pt x="4827" y="13214"/>
                  </a:cubicBezTo>
                  <a:cubicBezTo>
                    <a:pt x="4394" y="13428"/>
                    <a:pt x="3944" y="13605"/>
                    <a:pt x="3477" y="13754"/>
                  </a:cubicBezTo>
                  <a:cubicBezTo>
                    <a:pt x="3224" y="13906"/>
                    <a:pt x="3001" y="13982"/>
                    <a:pt x="2808" y="13982"/>
                  </a:cubicBezTo>
                  <a:cubicBezTo>
                    <a:pt x="2456" y="13982"/>
                    <a:pt x="2205" y="13730"/>
                    <a:pt x="2052" y="13225"/>
                  </a:cubicBezTo>
                  <a:cubicBezTo>
                    <a:pt x="1053" y="11842"/>
                    <a:pt x="2132" y="9117"/>
                    <a:pt x="2383" y="7466"/>
                  </a:cubicBezTo>
                  <a:cubicBezTo>
                    <a:pt x="2402" y="7337"/>
                    <a:pt x="2353" y="7288"/>
                    <a:pt x="2278" y="7288"/>
                  </a:cubicBezTo>
                  <a:cubicBezTo>
                    <a:pt x="2146" y="7288"/>
                    <a:pt x="1935" y="7445"/>
                    <a:pt x="1904" y="7585"/>
                  </a:cubicBezTo>
                  <a:cubicBezTo>
                    <a:pt x="1611" y="8886"/>
                    <a:pt x="1" y="13035"/>
                    <a:pt x="1330" y="14249"/>
                  </a:cubicBezTo>
                  <a:cubicBezTo>
                    <a:pt x="1619" y="14512"/>
                    <a:pt x="1981" y="14619"/>
                    <a:pt x="2387" y="14619"/>
                  </a:cubicBezTo>
                  <a:cubicBezTo>
                    <a:pt x="4060" y="14619"/>
                    <a:pt x="6482" y="12809"/>
                    <a:pt x="7615" y="12660"/>
                  </a:cubicBezTo>
                  <a:cubicBezTo>
                    <a:pt x="7759" y="12640"/>
                    <a:pt x="7897" y="12631"/>
                    <a:pt x="8027" y="12631"/>
                  </a:cubicBezTo>
                  <a:cubicBezTo>
                    <a:pt x="10380" y="12631"/>
                    <a:pt x="10536" y="15591"/>
                    <a:pt x="12358" y="16627"/>
                  </a:cubicBezTo>
                  <a:cubicBezTo>
                    <a:pt x="12727" y="16836"/>
                    <a:pt x="13109" y="16927"/>
                    <a:pt x="13496" y="16927"/>
                  </a:cubicBezTo>
                  <a:cubicBezTo>
                    <a:pt x="15256" y="16927"/>
                    <a:pt x="17112" y="15058"/>
                    <a:pt x="18185" y="14006"/>
                  </a:cubicBezTo>
                  <a:cubicBezTo>
                    <a:pt x="19902" y="12326"/>
                    <a:pt x="21277" y="10529"/>
                    <a:pt x="20439" y="8044"/>
                  </a:cubicBezTo>
                  <a:cubicBezTo>
                    <a:pt x="19906" y="6462"/>
                    <a:pt x="19102" y="5075"/>
                    <a:pt x="18755" y="3411"/>
                  </a:cubicBezTo>
                  <a:cubicBezTo>
                    <a:pt x="18614" y="2750"/>
                    <a:pt x="18626" y="595"/>
                    <a:pt x="17974" y="177"/>
                  </a:cubicBezTo>
                  <a:cubicBezTo>
                    <a:pt x="17841" y="92"/>
                    <a:pt x="17716" y="56"/>
                    <a:pt x="17597" y="56"/>
                  </a:cubicBezTo>
                  <a:cubicBezTo>
                    <a:pt x="17123" y="56"/>
                    <a:pt x="16764" y="641"/>
                    <a:pt x="16516" y="1041"/>
                  </a:cubicBezTo>
                  <a:cubicBezTo>
                    <a:pt x="16281" y="1423"/>
                    <a:pt x="15605" y="3416"/>
                    <a:pt x="15021" y="3416"/>
                  </a:cubicBezTo>
                  <a:cubicBezTo>
                    <a:pt x="14999" y="3416"/>
                    <a:pt x="14977" y="3413"/>
                    <a:pt x="14956" y="3407"/>
                  </a:cubicBezTo>
                  <a:cubicBezTo>
                    <a:pt x="14555" y="3304"/>
                    <a:pt x="14407" y="1252"/>
                    <a:pt x="14279" y="909"/>
                  </a:cubicBezTo>
                  <a:cubicBezTo>
                    <a:pt x="14023" y="242"/>
                    <a:pt x="13680" y="0"/>
                    <a:pt x="13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4301625" y="1586975"/>
              <a:ext cx="152975" cy="190900"/>
            </a:xfrm>
            <a:custGeom>
              <a:avLst/>
              <a:gdLst/>
              <a:ahLst/>
              <a:cxnLst/>
              <a:rect l="l" t="t" r="r" b="b"/>
              <a:pathLst>
                <a:path w="6119" h="7636" extrusionOk="0">
                  <a:moveTo>
                    <a:pt x="871" y="640"/>
                  </a:moveTo>
                  <a:cubicBezTo>
                    <a:pt x="1956" y="1511"/>
                    <a:pt x="2699" y="2723"/>
                    <a:pt x="3777" y="3625"/>
                  </a:cubicBezTo>
                  <a:cubicBezTo>
                    <a:pt x="4484" y="4215"/>
                    <a:pt x="5602" y="5355"/>
                    <a:pt x="5239" y="6445"/>
                  </a:cubicBezTo>
                  <a:cubicBezTo>
                    <a:pt x="5147" y="6719"/>
                    <a:pt x="5014" y="6831"/>
                    <a:pt x="4857" y="6831"/>
                  </a:cubicBezTo>
                  <a:cubicBezTo>
                    <a:pt x="4217" y="6831"/>
                    <a:pt x="3180" y="4972"/>
                    <a:pt x="2952" y="4570"/>
                  </a:cubicBezTo>
                  <a:cubicBezTo>
                    <a:pt x="2214" y="3284"/>
                    <a:pt x="1562" y="1949"/>
                    <a:pt x="871" y="640"/>
                  </a:cubicBezTo>
                  <a:close/>
                  <a:moveTo>
                    <a:pt x="439" y="0"/>
                  </a:moveTo>
                  <a:cubicBezTo>
                    <a:pt x="255" y="0"/>
                    <a:pt x="1" y="269"/>
                    <a:pt x="74" y="438"/>
                  </a:cubicBezTo>
                  <a:cubicBezTo>
                    <a:pt x="419" y="1201"/>
                    <a:pt x="2884" y="7635"/>
                    <a:pt x="4810" y="7635"/>
                  </a:cubicBezTo>
                  <a:cubicBezTo>
                    <a:pt x="5071" y="7635"/>
                    <a:pt x="5322" y="7517"/>
                    <a:pt x="5557" y="7251"/>
                  </a:cubicBezTo>
                  <a:cubicBezTo>
                    <a:pt x="6119" y="6606"/>
                    <a:pt x="5932" y="5305"/>
                    <a:pt x="5627" y="4579"/>
                  </a:cubicBezTo>
                  <a:cubicBezTo>
                    <a:pt x="5256" y="3703"/>
                    <a:pt x="4364" y="3212"/>
                    <a:pt x="3695" y="2597"/>
                  </a:cubicBezTo>
                  <a:cubicBezTo>
                    <a:pt x="2824" y="1795"/>
                    <a:pt x="2237" y="768"/>
                    <a:pt x="1292" y="41"/>
                  </a:cubicBezTo>
                  <a:cubicBezTo>
                    <a:pt x="1256" y="14"/>
                    <a:pt x="1215" y="2"/>
                    <a:pt x="1172" y="2"/>
                  </a:cubicBezTo>
                  <a:cubicBezTo>
                    <a:pt x="996" y="2"/>
                    <a:pt x="780" y="196"/>
                    <a:pt x="725" y="365"/>
                  </a:cubicBezTo>
                  <a:lnTo>
                    <a:pt x="725" y="365"/>
                  </a:lnTo>
                  <a:cubicBezTo>
                    <a:pt x="675" y="270"/>
                    <a:pt x="624" y="176"/>
                    <a:pt x="573" y="82"/>
                  </a:cubicBezTo>
                  <a:cubicBezTo>
                    <a:pt x="542" y="24"/>
                    <a:pt x="493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4450250" y="1751375"/>
              <a:ext cx="101075" cy="51900"/>
            </a:xfrm>
            <a:custGeom>
              <a:avLst/>
              <a:gdLst/>
              <a:ahLst/>
              <a:cxnLst/>
              <a:rect l="l" t="t" r="r" b="b"/>
              <a:pathLst>
                <a:path w="4043" h="2076" extrusionOk="0">
                  <a:moveTo>
                    <a:pt x="1134" y="0"/>
                  </a:moveTo>
                  <a:cubicBezTo>
                    <a:pt x="632" y="0"/>
                    <a:pt x="110" y="629"/>
                    <a:pt x="45" y="1096"/>
                  </a:cubicBezTo>
                  <a:cubicBezTo>
                    <a:pt x="0" y="1443"/>
                    <a:pt x="190" y="1645"/>
                    <a:pt x="516" y="1698"/>
                  </a:cubicBezTo>
                  <a:cubicBezTo>
                    <a:pt x="586" y="1709"/>
                    <a:pt x="657" y="1712"/>
                    <a:pt x="729" y="1712"/>
                  </a:cubicBezTo>
                  <a:cubicBezTo>
                    <a:pt x="830" y="1712"/>
                    <a:pt x="931" y="1706"/>
                    <a:pt x="1032" y="1706"/>
                  </a:cubicBezTo>
                  <a:cubicBezTo>
                    <a:pt x="1073" y="1706"/>
                    <a:pt x="1115" y="1707"/>
                    <a:pt x="1156" y="1710"/>
                  </a:cubicBezTo>
                  <a:cubicBezTo>
                    <a:pt x="1544" y="1740"/>
                    <a:pt x="1945" y="1847"/>
                    <a:pt x="2320" y="1933"/>
                  </a:cubicBezTo>
                  <a:cubicBezTo>
                    <a:pt x="2575" y="1992"/>
                    <a:pt x="2833" y="2076"/>
                    <a:pt x="3088" y="2076"/>
                  </a:cubicBezTo>
                  <a:cubicBezTo>
                    <a:pt x="3230" y="2076"/>
                    <a:pt x="3371" y="2050"/>
                    <a:pt x="3509" y="1979"/>
                  </a:cubicBezTo>
                  <a:cubicBezTo>
                    <a:pt x="3766" y="1847"/>
                    <a:pt x="4001" y="1586"/>
                    <a:pt x="4022" y="1285"/>
                  </a:cubicBezTo>
                  <a:cubicBezTo>
                    <a:pt x="4042" y="951"/>
                    <a:pt x="3770" y="690"/>
                    <a:pt x="3477" y="567"/>
                  </a:cubicBezTo>
                  <a:cubicBezTo>
                    <a:pt x="3241" y="471"/>
                    <a:pt x="2956" y="480"/>
                    <a:pt x="2713" y="418"/>
                  </a:cubicBezTo>
                  <a:cubicBezTo>
                    <a:pt x="2465" y="360"/>
                    <a:pt x="2242" y="265"/>
                    <a:pt x="1986" y="233"/>
                  </a:cubicBezTo>
                  <a:cubicBezTo>
                    <a:pt x="1978" y="231"/>
                    <a:pt x="1969" y="231"/>
                    <a:pt x="1961" y="231"/>
                  </a:cubicBezTo>
                  <a:cubicBezTo>
                    <a:pt x="1673" y="231"/>
                    <a:pt x="1291" y="825"/>
                    <a:pt x="1680" y="873"/>
                  </a:cubicBezTo>
                  <a:cubicBezTo>
                    <a:pt x="2048" y="917"/>
                    <a:pt x="2436" y="1046"/>
                    <a:pt x="2808" y="1116"/>
                  </a:cubicBezTo>
                  <a:cubicBezTo>
                    <a:pt x="2853" y="1124"/>
                    <a:pt x="3501" y="1359"/>
                    <a:pt x="3370" y="1458"/>
                  </a:cubicBezTo>
                  <a:cubicBezTo>
                    <a:pt x="3354" y="1470"/>
                    <a:pt x="3327" y="1475"/>
                    <a:pt x="3292" y="1475"/>
                  </a:cubicBezTo>
                  <a:cubicBezTo>
                    <a:pt x="3116" y="1475"/>
                    <a:pt x="2737" y="1351"/>
                    <a:pt x="2630" y="1327"/>
                  </a:cubicBezTo>
                  <a:cubicBezTo>
                    <a:pt x="2225" y="1244"/>
                    <a:pt x="1804" y="1132"/>
                    <a:pt x="1388" y="1104"/>
                  </a:cubicBezTo>
                  <a:cubicBezTo>
                    <a:pt x="1375" y="1103"/>
                    <a:pt x="1361" y="1103"/>
                    <a:pt x="1348" y="1103"/>
                  </a:cubicBezTo>
                  <a:cubicBezTo>
                    <a:pt x="1259" y="1103"/>
                    <a:pt x="1163" y="1117"/>
                    <a:pt x="1072" y="1117"/>
                  </a:cubicBezTo>
                  <a:cubicBezTo>
                    <a:pt x="1029" y="1117"/>
                    <a:pt x="986" y="1113"/>
                    <a:pt x="946" y="1104"/>
                  </a:cubicBezTo>
                  <a:cubicBezTo>
                    <a:pt x="918" y="1108"/>
                    <a:pt x="893" y="1110"/>
                    <a:pt x="870" y="1110"/>
                  </a:cubicBezTo>
                  <a:cubicBezTo>
                    <a:pt x="682" y="1110"/>
                    <a:pt x="641" y="975"/>
                    <a:pt x="755" y="703"/>
                  </a:cubicBezTo>
                  <a:cubicBezTo>
                    <a:pt x="838" y="587"/>
                    <a:pt x="958" y="521"/>
                    <a:pt x="1110" y="509"/>
                  </a:cubicBezTo>
                  <a:cubicBezTo>
                    <a:pt x="1117" y="510"/>
                    <a:pt x="1124" y="511"/>
                    <a:pt x="1131" y="511"/>
                  </a:cubicBezTo>
                  <a:cubicBezTo>
                    <a:pt x="1293" y="511"/>
                    <a:pt x="1643" y="227"/>
                    <a:pt x="1457" y="100"/>
                  </a:cubicBezTo>
                  <a:cubicBezTo>
                    <a:pt x="1354" y="31"/>
                    <a:pt x="1244" y="0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4556250" y="1777425"/>
              <a:ext cx="135350" cy="50475"/>
            </a:xfrm>
            <a:custGeom>
              <a:avLst/>
              <a:gdLst/>
              <a:ahLst/>
              <a:cxnLst/>
              <a:rect l="l" t="t" r="r" b="b"/>
              <a:pathLst>
                <a:path w="5414" h="2019" extrusionOk="0">
                  <a:moveTo>
                    <a:pt x="4509" y="0"/>
                  </a:moveTo>
                  <a:cubicBezTo>
                    <a:pt x="4278" y="0"/>
                    <a:pt x="4024" y="81"/>
                    <a:pt x="3848" y="132"/>
                  </a:cubicBezTo>
                  <a:cubicBezTo>
                    <a:pt x="3604" y="201"/>
                    <a:pt x="3372" y="223"/>
                    <a:pt x="3144" y="223"/>
                  </a:cubicBezTo>
                  <a:cubicBezTo>
                    <a:pt x="2745" y="223"/>
                    <a:pt x="2358" y="156"/>
                    <a:pt x="1944" y="156"/>
                  </a:cubicBezTo>
                  <a:cubicBezTo>
                    <a:pt x="1847" y="156"/>
                    <a:pt x="1748" y="160"/>
                    <a:pt x="1648" y="169"/>
                  </a:cubicBezTo>
                  <a:cubicBezTo>
                    <a:pt x="1421" y="189"/>
                    <a:pt x="979" y="727"/>
                    <a:pt x="1367" y="751"/>
                  </a:cubicBezTo>
                  <a:cubicBezTo>
                    <a:pt x="1843" y="784"/>
                    <a:pt x="2326" y="878"/>
                    <a:pt x="2802" y="878"/>
                  </a:cubicBezTo>
                  <a:cubicBezTo>
                    <a:pt x="3044" y="878"/>
                    <a:pt x="3285" y="854"/>
                    <a:pt x="3522" y="784"/>
                  </a:cubicBezTo>
                  <a:cubicBezTo>
                    <a:pt x="3697" y="734"/>
                    <a:pt x="3797" y="671"/>
                    <a:pt x="3935" y="671"/>
                  </a:cubicBezTo>
                  <a:cubicBezTo>
                    <a:pt x="3990" y="671"/>
                    <a:pt x="4051" y="681"/>
                    <a:pt x="4125" y="706"/>
                  </a:cubicBezTo>
                  <a:cubicBezTo>
                    <a:pt x="4390" y="714"/>
                    <a:pt x="4426" y="759"/>
                    <a:pt x="4228" y="842"/>
                  </a:cubicBezTo>
                  <a:cubicBezTo>
                    <a:pt x="4109" y="921"/>
                    <a:pt x="3985" y="999"/>
                    <a:pt x="3861" y="1069"/>
                  </a:cubicBezTo>
                  <a:cubicBezTo>
                    <a:pt x="3580" y="1224"/>
                    <a:pt x="3293" y="1414"/>
                    <a:pt x="2972" y="1414"/>
                  </a:cubicBezTo>
                  <a:cubicBezTo>
                    <a:pt x="2916" y="1414"/>
                    <a:pt x="2858" y="1408"/>
                    <a:pt x="2800" y="1395"/>
                  </a:cubicBezTo>
                  <a:cubicBezTo>
                    <a:pt x="2606" y="1350"/>
                    <a:pt x="2404" y="1218"/>
                    <a:pt x="2221" y="1144"/>
                  </a:cubicBezTo>
                  <a:cubicBezTo>
                    <a:pt x="1800" y="974"/>
                    <a:pt x="1388" y="1020"/>
                    <a:pt x="971" y="875"/>
                  </a:cubicBezTo>
                  <a:cubicBezTo>
                    <a:pt x="964" y="872"/>
                    <a:pt x="573" y="673"/>
                    <a:pt x="499" y="673"/>
                  </a:cubicBezTo>
                  <a:cubicBezTo>
                    <a:pt x="498" y="673"/>
                    <a:pt x="497" y="673"/>
                    <a:pt x="496" y="673"/>
                  </a:cubicBezTo>
                  <a:lnTo>
                    <a:pt x="496" y="673"/>
                  </a:lnTo>
                  <a:cubicBezTo>
                    <a:pt x="534" y="650"/>
                    <a:pt x="688" y="591"/>
                    <a:pt x="710" y="574"/>
                  </a:cubicBezTo>
                  <a:cubicBezTo>
                    <a:pt x="830" y="479"/>
                    <a:pt x="1095" y="338"/>
                    <a:pt x="992" y="140"/>
                  </a:cubicBezTo>
                  <a:cubicBezTo>
                    <a:pt x="973" y="104"/>
                    <a:pt x="947" y="89"/>
                    <a:pt x="919" y="89"/>
                  </a:cubicBezTo>
                  <a:cubicBezTo>
                    <a:pt x="834" y="89"/>
                    <a:pt x="724" y="218"/>
                    <a:pt x="702" y="281"/>
                  </a:cubicBezTo>
                  <a:cubicBezTo>
                    <a:pt x="728" y="199"/>
                    <a:pt x="738" y="169"/>
                    <a:pt x="722" y="169"/>
                  </a:cubicBezTo>
                  <a:cubicBezTo>
                    <a:pt x="703" y="169"/>
                    <a:pt x="645" y="214"/>
                    <a:pt x="529" y="264"/>
                  </a:cubicBezTo>
                  <a:cubicBezTo>
                    <a:pt x="426" y="305"/>
                    <a:pt x="323" y="355"/>
                    <a:pt x="239" y="433"/>
                  </a:cubicBezTo>
                  <a:cubicBezTo>
                    <a:pt x="71" y="590"/>
                    <a:pt x="1" y="776"/>
                    <a:pt x="100" y="990"/>
                  </a:cubicBezTo>
                  <a:cubicBezTo>
                    <a:pt x="335" y="1499"/>
                    <a:pt x="1169" y="1432"/>
                    <a:pt x="1602" y="1585"/>
                  </a:cubicBezTo>
                  <a:cubicBezTo>
                    <a:pt x="2036" y="1738"/>
                    <a:pt x="2407" y="2019"/>
                    <a:pt x="2843" y="2019"/>
                  </a:cubicBezTo>
                  <a:cubicBezTo>
                    <a:pt x="2947" y="2019"/>
                    <a:pt x="3055" y="2003"/>
                    <a:pt x="3168" y="1965"/>
                  </a:cubicBezTo>
                  <a:cubicBezTo>
                    <a:pt x="3589" y="1829"/>
                    <a:pt x="5413" y="970"/>
                    <a:pt x="4992" y="243"/>
                  </a:cubicBezTo>
                  <a:cubicBezTo>
                    <a:pt x="4888" y="59"/>
                    <a:pt x="4706" y="0"/>
                    <a:pt x="4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4465425" y="1552475"/>
              <a:ext cx="147300" cy="180025"/>
            </a:xfrm>
            <a:custGeom>
              <a:avLst/>
              <a:gdLst/>
              <a:ahLst/>
              <a:cxnLst/>
              <a:rect l="l" t="t" r="r" b="b"/>
              <a:pathLst>
                <a:path w="5892" h="7201" extrusionOk="0">
                  <a:moveTo>
                    <a:pt x="4043" y="755"/>
                  </a:moveTo>
                  <a:cubicBezTo>
                    <a:pt x="4089" y="755"/>
                    <a:pt x="4139" y="764"/>
                    <a:pt x="4191" y="785"/>
                  </a:cubicBezTo>
                  <a:cubicBezTo>
                    <a:pt x="4373" y="859"/>
                    <a:pt x="4546" y="1388"/>
                    <a:pt x="4600" y="1570"/>
                  </a:cubicBezTo>
                  <a:cubicBezTo>
                    <a:pt x="4851" y="2403"/>
                    <a:pt x="4587" y="3205"/>
                    <a:pt x="4331" y="4002"/>
                  </a:cubicBezTo>
                  <a:cubicBezTo>
                    <a:pt x="4215" y="4373"/>
                    <a:pt x="4076" y="4736"/>
                    <a:pt x="3972" y="5113"/>
                  </a:cubicBezTo>
                  <a:cubicBezTo>
                    <a:pt x="3922" y="5311"/>
                    <a:pt x="3910" y="5789"/>
                    <a:pt x="3790" y="5938"/>
                  </a:cubicBezTo>
                  <a:cubicBezTo>
                    <a:pt x="3532" y="6252"/>
                    <a:pt x="3077" y="6387"/>
                    <a:pt x="2643" y="6387"/>
                  </a:cubicBezTo>
                  <a:cubicBezTo>
                    <a:pt x="2396" y="6387"/>
                    <a:pt x="2155" y="6343"/>
                    <a:pt x="1961" y="6264"/>
                  </a:cubicBezTo>
                  <a:cubicBezTo>
                    <a:pt x="1585" y="6108"/>
                    <a:pt x="1309" y="5913"/>
                    <a:pt x="1078" y="5578"/>
                  </a:cubicBezTo>
                  <a:cubicBezTo>
                    <a:pt x="717" y="5058"/>
                    <a:pt x="627" y="4429"/>
                    <a:pt x="491" y="3824"/>
                  </a:cubicBezTo>
                  <a:lnTo>
                    <a:pt x="491" y="3824"/>
                  </a:lnTo>
                  <a:cubicBezTo>
                    <a:pt x="517" y="3834"/>
                    <a:pt x="550" y="3840"/>
                    <a:pt x="590" y="3840"/>
                  </a:cubicBezTo>
                  <a:cubicBezTo>
                    <a:pt x="1420" y="3840"/>
                    <a:pt x="2056" y="3398"/>
                    <a:pt x="2564" y="2771"/>
                  </a:cubicBezTo>
                  <a:cubicBezTo>
                    <a:pt x="2874" y="2391"/>
                    <a:pt x="3113" y="1961"/>
                    <a:pt x="3344" y="1536"/>
                  </a:cubicBezTo>
                  <a:cubicBezTo>
                    <a:pt x="3469" y="1307"/>
                    <a:pt x="3686" y="755"/>
                    <a:pt x="4043" y="755"/>
                  </a:cubicBezTo>
                  <a:close/>
                  <a:moveTo>
                    <a:pt x="4236" y="0"/>
                  </a:moveTo>
                  <a:cubicBezTo>
                    <a:pt x="3768" y="0"/>
                    <a:pt x="3392" y="470"/>
                    <a:pt x="3159" y="818"/>
                  </a:cubicBezTo>
                  <a:cubicBezTo>
                    <a:pt x="2548" y="1727"/>
                    <a:pt x="2233" y="3089"/>
                    <a:pt x="920" y="3151"/>
                  </a:cubicBezTo>
                  <a:cubicBezTo>
                    <a:pt x="736" y="3161"/>
                    <a:pt x="486" y="3425"/>
                    <a:pt x="427" y="3623"/>
                  </a:cubicBezTo>
                  <a:lnTo>
                    <a:pt x="427" y="3623"/>
                  </a:lnTo>
                  <a:cubicBezTo>
                    <a:pt x="410" y="3607"/>
                    <a:pt x="390" y="3601"/>
                    <a:pt x="366" y="3601"/>
                  </a:cubicBezTo>
                  <a:cubicBezTo>
                    <a:pt x="230" y="3601"/>
                    <a:pt x="1" y="3833"/>
                    <a:pt x="4" y="3952"/>
                  </a:cubicBezTo>
                  <a:cubicBezTo>
                    <a:pt x="65" y="5659"/>
                    <a:pt x="886" y="7200"/>
                    <a:pt x="2796" y="7200"/>
                  </a:cubicBezTo>
                  <a:cubicBezTo>
                    <a:pt x="2840" y="7200"/>
                    <a:pt x="2885" y="7199"/>
                    <a:pt x="2931" y="7198"/>
                  </a:cubicBezTo>
                  <a:cubicBezTo>
                    <a:pt x="4509" y="7139"/>
                    <a:pt x="4604" y="4947"/>
                    <a:pt x="4962" y="3844"/>
                  </a:cubicBezTo>
                  <a:cubicBezTo>
                    <a:pt x="5240" y="2998"/>
                    <a:pt x="5892" y="265"/>
                    <a:pt x="4348" y="9"/>
                  </a:cubicBezTo>
                  <a:cubicBezTo>
                    <a:pt x="4310" y="3"/>
                    <a:pt x="4273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4592475" y="1386800"/>
              <a:ext cx="40375" cy="81050"/>
            </a:xfrm>
            <a:custGeom>
              <a:avLst/>
              <a:gdLst/>
              <a:ahLst/>
              <a:cxnLst/>
              <a:rect l="l" t="t" r="r" b="b"/>
              <a:pathLst>
                <a:path w="1615" h="3242" extrusionOk="0">
                  <a:moveTo>
                    <a:pt x="729" y="746"/>
                  </a:moveTo>
                  <a:cubicBezTo>
                    <a:pt x="710" y="786"/>
                    <a:pt x="699" y="829"/>
                    <a:pt x="698" y="872"/>
                  </a:cubicBezTo>
                  <a:cubicBezTo>
                    <a:pt x="694" y="1124"/>
                    <a:pt x="888" y="1413"/>
                    <a:pt x="930" y="1673"/>
                  </a:cubicBezTo>
                  <a:cubicBezTo>
                    <a:pt x="976" y="1951"/>
                    <a:pt x="976" y="2190"/>
                    <a:pt x="941" y="2460"/>
                  </a:cubicBezTo>
                  <a:lnTo>
                    <a:pt x="941" y="2460"/>
                  </a:lnTo>
                  <a:cubicBezTo>
                    <a:pt x="935" y="2437"/>
                    <a:pt x="925" y="2408"/>
                    <a:pt x="909" y="2366"/>
                  </a:cubicBezTo>
                  <a:cubicBezTo>
                    <a:pt x="852" y="2218"/>
                    <a:pt x="802" y="2061"/>
                    <a:pt x="756" y="1908"/>
                  </a:cubicBezTo>
                  <a:cubicBezTo>
                    <a:pt x="686" y="1661"/>
                    <a:pt x="645" y="1409"/>
                    <a:pt x="629" y="1152"/>
                  </a:cubicBezTo>
                  <a:cubicBezTo>
                    <a:pt x="624" y="1049"/>
                    <a:pt x="620" y="946"/>
                    <a:pt x="624" y="843"/>
                  </a:cubicBezTo>
                  <a:cubicBezTo>
                    <a:pt x="624" y="823"/>
                    <a:pt x="624" y="803"/>
                    <a:pt x="624" y="783"/>
                  </a:cubicBezTo>
                  <a:lnTo>
                    <a:pt x="624" y="783"/>
                  </a:lnTo>
                  <a:cubicBezTo>
                    <a:pt x="657" y="783"/>
                    <a:pt x="693" y="769"/>
                    <a:pt x="729" y="746"/>
                  </a:cubicBezTo>
                  <a:close/>
                  <a:moveTo>
                    <a:pt x="609" y="1"/>
                  </a:moveTo>
                  <a:cubicBezTo>
                    <a:pt x="568" y="1"/>
                    <a:pt x="521" y="11"/>
                    <a:pt x="467" y="33"/>
                  </a:cubicBezTo>
                  <a:cubicBezTo>
                    <a:pt x="153" y="170"/>
                    <a:pt x="67" y="586"/>
                    <a:pt x="42" y="889"/>
                  </a:cubicBezTo>
                  <a:cubicBezTo>
                    <a:pt x="0" y="1371"/>
                    <a:pt x="42" y="1863"/>
                    <a:pt x="166" y="2333"/>
                  </a:cubicBezTo>
                  <a:cubicBezTo>
                    <a:pt x="232" y="2581"/>
                    <a:pt x="307" y="3039"/>
                    <a:pt x="566" y="3176"/>
                  </a:cubicBezTo>
                  <a:cubicBezTo>
                    <a:pt x="652" y="3221"/>
                    <a:pt x="733" y="3241"/>
                    <a:pt x="809" y="3241"/>
                  </a:cubicBezTo>
                  <a:cubicBezTo>
                    <a:pt x="1290" y="3241"/>
                    <a:pt x="1551" y="2420"/>
                    <a:pt x="1586" y="2048"/>
                  </a:cubicBezTo>
                  <a:cubicBezTo>
                    <a:pt x="1614" y="1704"/>
                    <a:pt x="1575" y="492"/>
                    <a:pt x="1091" y="492"/>
                  </a:cubicBezTo>
                  <a:cubicBezTo>
                    <a:pt x="1087" y="492"/>
                    <a:pt x="1083" y="492"/>
                    <a:pt x="1079" y="492"/>
                  </a:cubicBezTo>
                  <a:cubicBezTo>
                    <a:pt x="1014" y="495"/>
                    <a:pt x="948" y="520"/>
                    <a:pt x="890" y="560"/>
                  </a:cubicBezTo>
                  <a:lnTo>
                    <a:pt x="890" y="560"/>
                  </a:lnTo>
                  <a:cubicBezTo>
                    <a:pt x="909" y="518"/>
                    <a:pt x="917" y="477"/>
                    <a:pt x="909" y="443"/>
                  </a:cubicBezTo>
                  <a:cubicBezTo>
                    <a:pt x="865" y="237"/>
                    <a:pt x="806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4739050" y="1669175"/>
              <a:ext cx="255100" cy="164175"/>
            </a:xfrm>
            <a:custGeom>
              <a:avLst/>
              <a:gdLst/>
              <a:ahLst/>
              <a:cxnLst/>
              <a:rect l="l" t="t" r="r" b="b"/>
              <a:pathLst>
                <a:path w="10204" h="6567" extrusionOk="0">
                  <a:moveTo>
                    <a:pt x="1056" y="0"/>
                  </a:moveTo>
                  <a:cubicBezTo>
                    <a:pt x="787" y="0"/>
                    <a:pt x="554" y="145"/>
                    <a:pt x="430" y="523"/>
                  </a:cubicBezTo>
                  <a:cubicBezTo>
                    <a:pt x="1" y="1823"/>
                    <a:pt x="2234" y="2757"/>
                    <a:pt x="2895" y="3409"/>
                  </a:cubicBezTo>
                  <a:cubicBezTo>
                    <a:pt x="3502" y="4003"/>
                    <a:pt x="3593" y="5568"/>
                    <a:pt x="4687" y="5610"/>
                  </a:cubicBezTo>
                  <a:cubicBezTo>
                    <a:pt x="4705" y="5610"/>
                    <a:pt x="4722" y="5611"/>
                    <a:pt x="4739" y="5611"/>
                  </a:cubicBezTo>
                  <a:cubicBezTo>
                    <a:pt x="5338" y="5611"/>
                    <a:pt x="5609" y="5167"/>
                    <a:pt x="6104" y="5167"/>
                  </a:cubicBezTo>
                  <a:cubicBezTo>
                    <a:pt x="6312" y="5167"/>
                    <a:pt x="6559" y="5246"/>
                    <a:pt x="6888" y="5469"/>
                  </a:cubicBezTo>
                  <a:cubicBezTo>
                    <a:pt x="7309" y="5758"/>
                    <a:pt x="7515" y="6167"/>
                    <a:pt x="8003" y="6378"/>
                  </a:cubicBezTo>
                  <a:cubicBezTo>
                    <a:pt x="8251" y="6485"/>
                    <a:pt x="8541" y="6567"/>
                    <a:pt x="8817" y="6567"/>
                  </a:cubicBezTo>
                  <a:cubicBezTo>
                    <a:pt x="9123" y="6567"/>
                    <a:pt x="9412" y="6466"/>
                    <a:pt x="9605" y="6187"/>
                  </a:cubicBezTo>
                  <a:cubicBezTo>
                    <a:pt x="10204" y="5329"/>
                    <a:pt x="8882" y="4516"/>
                    <a:pt x="8577" y="3818"/>
                  </a:cubicBezTo>
                  <a:cubicBezTo>
                    <a:pt x="7978" y="2446"/>
                    <a:pt x="7544" y="1827"/>
                    <a:pt x="6227" y="1030"/>
                  </a:cubicBezTo>
                  <a:cubicBezTo>
                    <a:pt x="5721" y="727"/>
                    <a:pt x="5222" y="392"/>
                    <a:pt x="4623" y="392"/>
                  </a:cubicBezTo>
                  <a:cubicBezTo>
                    <a:pt x="4563" y="392"/>
                    <a:pt x="4502" y="396"/>
                    <a:pt x="4439" y="403"/>
                  </a:cubicBezTo>
                  <a:cubicBezTo>
                    <a:pt x="3912" y="466"/>
                    <a:pt x="3343" y="1050"/>
                    <a:pt x="2782" y="1050"/>
                  </a:cubicBezTo>
                  <a:cubicBezTo>
                    <a:pt x="2574" y="1050"/>
                    <a:pt x="2367" y="970"/>
                    <a:pt x="2164" y="754"/>
                  </a:cubicBezTo>
                  <a:cubicBezTo>
                    <a:pt x="2127" y="714"/>
                    <a:pt x="2080" y="697"/>
                    <a:pt x="2029" y="697"/>
                  </a:cubicBezTo>
                  <a:cubicBezTo>
                    <a:pt x="1777" y="697"/>
                    <a:pt x="1419" y="1112"/>
                    <a:pt x="1607" y="1312"/>
                  </a:cubicBezTo>
                  <a:cubicBezTo>
                    <a:pt x="1894" y="1617"/>
                    <a:pt x="2105" y="1743"/>
                    <a:pt x="2408" y="1743"/>
                  </a:cubicBezTo>
                  <a:cubicBezTo>
                    <a:pt x="2528" y="1743"/>
                    <a:pt x="2662" y="1723"/>
                    <a:pt x="2821" y="1687"/>
                  </a:cubicBezTo>
                  <a:cubicBezTo>
                    <a:pt x="3193" y="1604"/>
                    <a:pt x="3473" y="1295"/>
                    <a:pt x="3824" y="1183"/>
                  </a:cubicBezTo>
                  <a:cubicBezTo>
                    <a:pt x="4048" y="1113"/>
                    <a:pt x="4242" y="1083"/>
                    <a:pt x="4418" y="1083"/>
                  </a:cubicBezTo>
                  <a:cubicBezTo>
                    <a:pt x="4939" y="1083"/>
                    <a:pt x="5299" y="1349"/>
                    <a:pt x="5790" y="1646"/>
                  </a:cubicBezTo>
                  <a:cubicBezTo>
                    <a:pt x="7033" y="2397"/>
                    <a:pt x="7301" y="2785"/>
                    <a:pt x="7900" y="4078"/>
                  </a:cubicBezTo>
                  <a:cubicBezTo>
                    <a:pt x="8044" y="4396"/>
                    <a:pt x="8188" y="4676"/>
                    <a:pt x="8346" y="4990"/>
                  </a:cubicBezTo>
                  <a:cubicBezTo>
                    <a:pt x="8507" y="5301"/>
                    <a:pt x="9108" y="5767"/>
                    <a:pt x="8591" y="5767"/>
                  </a:cubicBezTo>
                  <a:cubicBezTo>
                    <a:pt x="8550" y="5767"/>
                    <a:pt x="8503" y="5764"/>
                    <a:pt x="8449" y="5758"/>
                  </a:cubicBezTo>
                  <a:cubicBezTo>
                    <a:pt x="7833" y="5692"/>
                    <a:pt x="7475" y="4788"/>
                    <a:pt x="6979" y="4519"/>
                  </a:cubicBezTo>
                  <a:cubicBezTo>
                    <a:pt x="6763" y="4403"/>
                    <a:pt x="6616" y="4363"/>
                    <a:pt x="6495" y="4363"/>
                  </a:cubicBezTo>
                  <a:cubicBezTo>
                    <a:pt x="6257" y="4363"/>
                    <a:pt x="6112" y="4517"/>
                    <a:pt x="5716" y="4561"/>
                  </a:cubicBezTo>
                  <a:cubicBezTo>
                    <a:pt x="5608" y="4643"/>
                    <a:pt x="5501" y="4722"/>
                    <a:pt x="5394" y="4805"/>
                  </a:cubicBezTo>
                  <a:cubicBezTo>
                    <a:pt x="5300" y="4816"/>
                    <a:pt x="5212" y="4822"/>
                    <a:pt x="5129" y="4822"/>
                  </a:cubicBezTo>
                  <a:cubicBezTo>
                    <a:pt x="4601" y="4822"/>
                    <a:pt x="4280" y="4597"/>
                    <a:pt x="4163" y="4144"/>
                  </a:cubicBezTo>
                  <a:cubicBezTo>
                    <a:pt x="4022" y="3921"/>
                    <a:pt x="4018" y="3616"/>
                    <a:pt x="3874" y="3384"/>
                  </a:cubicBezTo>
                  <a:cubicBezTo>
                    <a:pt x="3568" y="2905"/>
                    <a:pt x="3102" y="2699"/>
                    <a:pt x="2660" y="2377"/>
                  </a:cubicBezTo>
                  <a:cubicBezTo>
                    <a:pt x="2366" y="2162"/>
                    <a:pt x="2082" y="1943"/>
                    <a:pt x="1805" y="1712"/>
                  </a:cubicBezTo>
                  <a:cubicBezTo>
                    <a:pt x="1371" y="1480"/>
                    <a:pt x="1240" y="1121"/>
                    <a:pt x="1405" y="638"/>
                  </a:cubicBezTo>
                  <a:lnTo>
                    <a:pt x="1405" y="638"/>
                  </a:lnTo>
                  <a:cubicBezTo>
                    <a:pt x="1419" y="642"/>
                    <a:pt x="1434" y="644"/>
                    <a:pt x="1450" y="644"/>
                  </a:cubicBezTo>
                  <a:cubicBezTo>
                    <a:pt x="1637" y="644"/>
                    <a:pt x="1900" y="339"/>
                    <a:pt x="1706" y="217"/>
                  </a:cubicBezTo>
                  <a:cubicBezTo>
                    <a:pt x="1491" y="86"/>
                    <a:pt x="1263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4591225" y="1636450"/>
              <a:ext cx="92000" cy="113075"/>
            </a:xfrm>
            <a:custGeom>
              <a:avLst/>
              <a:gdLst/>
              <a:ahLst/>
              <a:cxnLst/>
              <a:rect l="l" t="t" r="r" b="b"/>
              <a:pathLst>
                <a:path w="3680" h="4523" extrusionOk="0">
                  <a:moveTo>
                    <a:pt x="2850" y="661"/>
                  </a:moveTo>
                  <a:cubicBezTo>
                    <a:pt x="2876" y="661"/>
                    <a:pt x="2875" y="663"/>
                    <a:pt x="2825" y="668"/>
                  </a:cubicBezTo>
                  <a:cubicBezTo>
                    <a:pt x="2746" y="674"/>
                    <a:pt x="2670" y="676"/>
                    <a:pt x="2595" y="676"/>
                  </a:cubicBezTo>
                  <a:lnTo>
                    <a:pt x="2595" y="676"/>
                  </a:lnTo>
                  <a:cubicBezTo>
                    <a:pt x="2686" y="667"/>
                    <a:pt x="2807" y="661"/>
                    <a:pt x="2850" y="661"/>
                  </a:cubicBezTo>
                  <a:close/>
                  <a:moveTo>
                    <a:pt x="1273" y="956"/>
                  </a:moveTo>
                  <a:cubicBezTo>
                    <a:pt x="1265" y="963"/>
                    <a:pt x="1314" y="972"/>
                    <a:pt x="1385" y="981"/>
                  </a:cubicBezTo>
                  <a:lnTo>
                    <a:pt x="1385" y="981"/>
                  </a:lnTo>
                  <a:cubicBezTo>
                    <a:pt x="1225" y="1152"/>
                    <a:pt x="1115" y="1387"/>
                    <a:pt x="1182" y="1609"/>
                  </a:cubicBezTo>
                  <a:cubicBezTo>
                    <a:pt x="1241" y="1797"/>
                    <a:pt x="1341" y="1855"/>
                    <a:pt x="1459" y="1855"/>
                  </a:cubicBezTo>
                  <a:cubicBezTo>
                    <a:pt x="1562" y="1855"/>
                    <a:pt x="1679" y="1811"/>
                    <a:pt x="1795" y="1772"/>
                  </a:cubicBezTo>
                  <a:lnTo>
                    <a:pt x="1795" y="1772"/>
                  </a:lnTo>
                  <a:cubicBezTo>
                    <a:pt x="1594" y="1978"/>
                    <a:pt x="1547" y="2257"/>
                    <a:pt x="1785" y="2629"/>
                  </a:cubicBezTo>
                  <a:cubicBezTo>
                    <a:pt x="1901" y="2814"/>
                    <a:pt x="2070" y="3008"/>
                    <a:pt x="2095" y="3235"/>
                  </a:cubicBezTo>
                  <a:cubicBezTo>
                    <a:pt x="2104" y="3327"/>
                    <a:pt x="2133" y="3496"/>
                    <a:pt x="2082" y="3496"/>
                  </a:cubicBezTo>
                  <a:cubicBezTo>
                    <a:pt x="2067" y="3496"/>
                    <a:pt x="2044" y="3481"/>
                    <a:pt x="2011" y="3442"/>
                  </a:cubicBezTo>
                  <a:cubicBezTo>
                    <a:pt x="1908" y="3318"/>
                    <a:pt x="1917" y="3058"/>
                    <a:pt x="1855" y="2909"/>
                  </a:cubicBezTo>
                  <a:cubicBezTo>
                    <a:pt x="1732" y="2613"/>
                    <a:pt x="1561" y="2484"/>
                    <a:pt x="1271" y="2484"/>
                  </a:cubicBezTo>
                  <a:cubicBezTo>
                    <a:pt x="1230" y="2484"/>
                    <a:pt x="1186" y="2487"/>
                    <a:pt x="1140" y="2492"/>
                  </a:cubicBezTo>
                  <a:cubicBezTo>
                    <a:pt x="1051" y="2501"/>
                    <a:pt x="935" y="2555"/>
                    <a:pt x="847" y="2635"/>
                  </a:cubicBezTo>
                  <a:lnTo>
                    <a:pt x="847" y="2635"/>
                  </a:lnTo>
                  <a:cubicBezTo>
                    <a:pt x="879" y="2446"/>
                    <a:pt x="914" y="2258"/>
                    <a:pt x="942" y="2067"/>
                  </a:cubicBezTo>
                  <a:cubicBezTo>
                    <a:pt x="995" y="1745"/>
                    <a:pt x="970" y="1326"/>
                    <a:pt x="1143" y="1035"/>
                  </a:cubicBezTo>
                  <a:lnTo>
                    <a:pt x="1143" y="1035"/>
                  </a:lnTo>
                  <a:cubicBezTo>
                    <a:pt x="1182" y="1021"/>
                    <a:pt x="1225" y="996"/>
                    <a:pt x="1273" y="956"/>
                  </a:cubicBezTo>
                  <a:close/>
                  <a:moveTo>
                    <a:pt x="778" y="3134"/>
                  </a:moveTo>
                  <a:lnTo>
                    <a:pt x="778" y="3134"/>
                  </a:lnTo>
                  <a:cubicBezTo>
                    <a:pt x="840" y="3357"/>
                    <a:pt x="917" y="3613"/>
                    <a:pt x="860" y="3776"/>
                  </a:cubicBezTo>
                  <a:cubicBezTo>
                    <a:pt x="835" y="3849"/>
                    <a:pt x="816" y="3879"/>
                    <a:pt x="801" y="3879"/>
                  </a:cubicBezTo>
                  <a:cubicBezTo>
                    <a:pt x="747" y="3879"/>
                    <a:pt x="758" y="3464"/>
                    <a:pt x="761" y="3376"/>
                  </a:cubicBezTo>
                  <a:cubicBezTo>
                    <a:pt x="764" y="3295"/>
                    <a:pt x="770" y="3214"/>
                    <a:pt x="778" y="3134"/>
                  </a:cubicBezTo>
                  <a:close/>
                  <a:moveTo>
                    <a:pt x="3039" y="0"/>
                  </a:moveTo>
                  <a:cubicBezTo>
                    <a:pt x="2931" y="0"/>
                    <a:pt x="2820" y="18"/>
                    <a:pt x="2722" y="52"/>
                  </a:cubicBezTo>
                  <a:cubicBezTo>
                    <a:pt x="2350" y="180"/>
                    <a:pt x="2123" y="346"/>
                    <a:pt x="1714" y="370"/>
                  </a:cubicBezTo>
                  <a:cubicBezTo>
                    <a:pt x="1417" y="386"/>
                    <a:pt x="1256" y="353"/>
                    <a:pt x="1041" y="593"/>
                  </a:cubicBezTo>
                  <a:cubicBezTo>
                    <a:pt x="997" y="642"/>
                    <a:pt x="968" y="699"/>
                    <a:pt x="951" y="755"/>
                  </a:cubicBezTo>
                  <a:lnTo>
                    <a:pt x="951" y="755"/>
                  </a:lnTo>
                  <a:cubicBezTo>
                    <a:pt x="489" y="1239"/>
                    <a:pt x="489" y="1919"/>
                    <a:pt x="361" y="2546"/>
                  </a:cubicBezTo>
                  <a:cubicBezTo>
                    <a:pt x="269" y="2987"/>
                    <a:pt x="1" y="3913"/>
                    <a:pt x="277" y="4338"/>
                  </a:cubicBezTo>
                  <a:cubicBezTo>
                    <a:pt x="364" y="4470"/>
                    <a:pt x="485" y="4523"/>
                    <a:pt x="615" y="4523"/>
                  </a:cubicBezTo>
                  <a:cubicBezTo>
                    <a:pt x="813" y="4523"/>
                    <a:pt x="1030" y="4399"/>
                    <a:pt x="1169" y="4247"/>
                  </a:cubicBezTo>
                  <a:cubicBezTo>
                    <a:pt x="1333" y="4072"/>
                    <a:pt x="1399" y="3869"/>
                    <a:pt x="1414" y="3654"/>
                  </a:cubicBezTo>
                  <a:lnTo>
                    <a:pt x="1414" y="3654"/>
                  </a:lnTo>
                  <a:cubicBezTo>
                    <a:pt x="1468" y="3875"/>
                    <a:pt x="1530" y="4099"/>
                    <a:pt x="1710" y="4218"/>
                  </a:cubicBezTo>
                  <a:cubicBezTo>
                    <a:pt x="1796" y="4274"/>
                    <a:pt x="1882" y="4299"/>
                    <a:pt x="1966" y="4299"/>
                  </a:cubicBezTo>
                  <a:cubicBezTo>
                    <a:pt x="2179" y="4299"/>
                    <a:pt x="2377" y="4143"/>
                    <a:pt x="2507" y="3954"/>
                  </a:cubicBezTo>
                  <a:cubicBezTo>
                    <a:pt x="2821" y="3492"/>
                    <a:pt x="2730" y="2905"/>
                    <a:pt x="2478" y="2447"/>
                  </a:cubicBezTo>
                  <a:cubicBezTo>
                    <a:pt x="2429" y="2360"/>
                    <a:pt x="2144" y="2001"/>
                    <a:pt x="2156" y="1968"/>
                  </a:cubicBezTo>
                  <a:lnTo>
                    <a:pt x="2156" y="1968"/>
                  </a:lnTo>
                  <a:cubicBezTo>
                    <a:pt x="2155" y="1971"/>
                    <a:pt x="2175" y="1973"/>
                    <a:pt x="2205" y="1973"/>
                  </a:cubicBezTo>
                  <a:cubicBezTo>
                    <a:pt x="2278" y="1973"/>
                    <a:pt x="2408" y="1962"/>
                    <a:pt x="2429" y="1939"/>
                  </a:cubicBezTo>
                  <a:cubicBezTo>
                    <a:pt x="2565" y="1790"/>
                    <a:pt x="2665" y="1773"/>
                    <a:pt x="2764" y="1567"/>
                  </a:cubicBezTo>
                  <a:cubicBezTo>
                    <a:pt x="2804" y="1485"/>
                    <a:pt x="2817" y="1394"/>
                    <a:pt x="2760" y="1320"/>
                  </a:cubicBezTo>
                  <a:cubicBezTo>
                    <a:pt x="2735" y="1288"/>
                    <a:pt x="2709" y="1262"/>
                    <a:pt x="2682" y="1239"/>
                  </a:cubicBezTo>
                  <a:lnTo>
                    <a:pt x="2682" y="1239"/>
                  </a:lnTo>
                  <a:cubicBezTo>
                    <a:pt x="3059" y="1154"/>
                    <a:pt x="3454" y="949"/>
                    <a:pt x="3564" y="568"/>
                  </a:cubicBezTo>
                  <a:cubicBezTo>
                    <a:pt x="3679" y="167"/>
                    <a:pt x="3369" y="0"/>
                    <a:pt x="3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4621800" y="1524800"/>
              <a:ext cx="68550" cy="58450"/>
            </a:xfrm>
            <a:custGeom>
              <a:avLst/>
              <a:gdLst/>
              <a:ahLst/>
              <a:cxnLst/>
              <a:rect l="l" t="t" r="r" b="b"/>
              <a:pathLst>
                <a:path w="2742" h="2338" extrusionOk="0">
                  <a:moveTo>
                    <a:pt x="1221" y="819"/>
                  </a:moveTo>
                  <a:cubicBezTo>
                    <a:pt x="1147" y="860"/>
                    <a:pt x="1082" y="923"/>
                    <a:pt x="1036" y="983"/>
                  </a:cubicBezTo>
                  <a:cubicBezTo>
                    <a:pt x="1034" y="986"/>
                    <a:pt x="1028" y="987"/>
                    <a:pt x="1018" y="987"/>
                  </a:cubicBezTo>
                  <a:cubicBezTo>
                    <a:pt x="987" y="987"/>
                    <a:pt x="922" y="976"/>
                    <a:pt x="850" y="959"/>
                  </a:cubicBezTo>
                  <a:lnTo>
                    <a:pt x="850" y="959"/>
                  </a:lnTo>
                  <a:cubicBezTo>
                    <a:pt x="964" y="897"/>
                    <a:pt x="1092" y="853"/>
                    <a:pt x="1221" y="819"/>
                  </a:cubicBezTo>
                  <a:close/>
                  <a:moveTo>
                    <a:pt x="2017" y="563"/>
                  </a:moveTo>
                  <a:cubicBezTo>
                    <a:pt x="2120" y="563"/>
                    <a:pt x="2126" y="957"/>
                    <a:pt x="2122" y="983"/>
                  </a:cubicBezTo>
                  <a:cubicBezTo>
                    <a:pt x="2102" y="1086"/>
                    <a:pt x="2036" y="1178"/>
                    <a:pt x="2011" y="1277"/>
                  </a:cubicBezTo>
                  <a:cubicBezTo>
                    <a:pt x="1990" y="1369"/>
                    <a:pt x="1986" y="1470"/>
                    <a:pt x="1988" y="1569"/>
                  </a:cubicBezTo>
                  <a:lnTo>
                    <a:pt x="1988" y="1569"/>
                  </a:lnTo>
                  <a:cubicBezTo>
                    <a:pt x="1982" y="1564"/>
                    <a:pt x="1976" y="1558"/>
                    <a:pt x="1970" y="1553"/>
                  </a:cubicBezTo>
                  <a:cubicBezTo>
                    <a:pt x="1937" y="1458"/>
                    <a:pt x="1884" y="1355"/>
                    <a:pt x="1838" y="1265"/>
                  </a:cubicBezTo>
                  <a:cubicBezTo>
                    <a:pt x="1751" y="1079"/>
                    <a:pt x="1664" y="930"/>
                    <a:pt x="1491" y="814"/>
                  </a:cubicBezTo>
                  <a:cubicBezTo>
                    <a:pt x="1461" y="794"/>
                    <a:pt x="1429" y="783"/>
                    <a:pt x="1397" y="779"/>
                  </a:cubicBezTo>
                  <a:lnTo>
                    <a:pt x="1397" y="779"/>
                  </a:lnTo>
                  <a:cubicBezTo>
                    <a:pt x="1457" y="766"/>
                    <a:pt x="1517" y="755"/>
                    <a:pt x="1573" y="745"/>
                  </a:cubicBezTo>
                  <a:cubicBezTo>
                    <a:pt x="1613" y="737"/>
                    <a:pt x="1674" y="694"/>
                    <a:pt x="1728" y="639"/>
                  </a:cubicBezTo>
                  <a:lnTo>
                    <a:pt x="1728" y="639"/>
                  </a:lnTo>
                  <a:cubicBezTo>
                    <a:pt x="1745" y="647"/>
                    <a:pt x="1764" y="651"/>
                    <a:pt x="1786" y="651"/>
                  </a:cubicBezTo>
                  <a:cubicBezTo>
                    <a:pt x="1837" y="651"/>
                    <a:pt x="1902" y="629"/>
                    <a:pt x="1983" y="575"/>
                  </a:cubicBezTo>
                  <a:cubicBezTo>
                    <a:pt x="1995" y="567"/>
                    <a:pt x="2006" y="563"/>
                    <a:pt x="2017" y="563"/>
                  </a:cubicBezTo>
                  <a:close/>
                  <a:moveTo>
                    <a:pt x="2239" y="0"/>
                  </a:moveTo>
                  <a:cubicBezTo>
                    <a:pt x="2112" y="0"/>
                    <a:pt x="1971" y="54"/>
                    <a:pt x="1829" y="166"/>
                  </a:cubicBezTo>
                  <a:cubicBezTo>
                    <a:pt x="1772" y="211"/>
                    <a:pt x="1729" y="266"/>
                    <a:pt x="1700" y="324"/>
                  </a:cubicBezTo>
                  <a:lnTo>
                    <a:pt x="1700" y="324"/>
                  </a:lnTo>
                  <a:cubicBezTo>
                    <a:pt x="1627" y="305"/>
                    <a:pt x="1551" y="296"/>
                    <a:pt x="1474" y="296"/>
                  </a:cubicBezTo>
                  <a:cubicBezTo>
                    <a:pt x="964" y="296"/>
                    <a:pt x="397" y="683"/>
                    <a:pt x="140" y="1071"/>
                  </a:cubicBezTo>
                  <a:cubicBezTo>
                    <a:pt x="75" y="1174"/>
                    <a:pt x="1" y="1355"/>
                    <a:pt x="149" y="1425"/>
                  </a:cubicBezTo>
                  <a:cubicBezTo>
                    <a:pt x="309" y="1499"/>
                    <a:pt x="478" y="1536"/>
                    <a:pt x="643" y="1536"/>
                  </a:cubicBezTo>
                  <a:cubicBezTo>
                    <a:pt x="811" y="1536"/>
                    <a:pt x="975" y="1498"/>
                    <a:pt x="1123" y="1420"/>
                  </a:cubicBezTo>
                  <a:lnTo>
                    <a:pt x="1123" y="1420"/>
                  </a:lnTo>
                  <a:cubicBezTo>
                    <a:pt x="1368" y="1721"/>
                    <a:pt x="1426" y="2276"/>
                    <a:pt x="1850" y="2334"/>
                  </a:cubicBezTo>
                  <a:cubicBezTo>
                    <a:pt x="1870" y="2337"/>
                    <a:pt x="1890" y="2338"/>
                    <a:pt x="1909" y="2338"/>
                  </a:cubicBezTo>
                  <a:cubicBezTo>
                    <a:pt x="2256" y="2338"/>
                    <a:pt x="2481" y="1933"/>
                    <a:pt x="2540" y="1636"/>
                  </a:cubicBezTo>
                  <a:cubicBezTo>
                    <a:pt x="2577" y="1446"/>
                    <a:pt x="2543" y="1256"/>
                    <a:pt x="2593" y="1071"/>
                  </a:cubicBezTo>
                  <a:cubicBezTo>
                    <a:pt x="2651" y="852"/>
                    <a:pt x="2742" y="707"/>
                    <a:pt x="2696" y="476"/>
                  </a:cubicBezTo>
                  <a:cubicBezTo>
                    <a:pt x="2636" y="164"/>
                    <a:pt x="2460" y="0"/>
                    <a:pt x="2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4761150" y="2264150"/>
              <a:ext cx="61975" cy="57775"/>
            </a:xfrm>
            <a:custGeom>
              <a:avLst/>
              <a:gdLst/>
              <a:ahLst/>
              <a:cxnLst/>
              <a:rect l="l" t="t" r="r" b="b"/>
              <a:pathLst>
                <a:path w="2479" h="2311" extrusionOk="0">
                  <a:moveTo>
                    <a:pt x="1011" y="1"/>
                  </a:moveTo>
                  <a:cubicBezTo>
                    <a:pt x="805" y="1"/>
                    <a:pt x="608" y="74"/>
                    <a:pt x="434" y="275"/>
                  </a:cubicBezTo>
                  <a:cubicBezTo>
                    <a:pt x="1" y="783"/>
                    <a:pt x="211" y="1456"/>
                    <a:pt x="108" y="2055"/>
                  </a:cubicBezTo>
                  <a:cubicBezTo>
                    <a:pt x="95" y="2129"/>
                    <a:pt x="95" y="2241"/>
                    <a:pt x="186" y="2266"/>
                  </a:cubicBezTo>
                  <a:cubicBezTo>
                    <a:pt x="293" y="2296"/>
                    <a:pt x="396" y="2310"/>
                    <a:pt x="496" y="2310"/>
                  </a:cubicBezTo>
                  <a:cubicBezTo>
                    <a:pt x="912" y="2310"/>
                    <a:pt x="1265" y="2065"/>
                    <a:pt x="1545" y="1725"/>
                  </a:cubicBezTo>
                  <a:cubicBezTo>
                    <a:pt x="1718" y="1523"/>
                    <a:pt x="1850" y="1291"/>
                    <a:pt x="2023" y="1089"/>
                  </a:cubicBezTo>
                  <a:cubicBezTo>
                    <a:pt x="2222" y="854"/>
                    <a:pt x="2387" y="622"/>
                    <a:pt x="2448" y="321"/>
                  </a:cubicBezTo>
                  <a:cubicBezTo>
                    <a:pt x="2479" y="178"/>
                    <a:pt x="2423" y="123"/>
                    <a:pt x="2338" y="123"/>
                  </a:cubicBezTo>
                  <a:cubicBezTo>
                    <a:pt x="2189" y="123"/>
                    <a:pt x="1946" y="292"/>
                    <a:pt x="1912" y="453"/>
                  </a:cubicBezTo>
                  <a:cubicBezTo>
                    <a:pt x="1846" y="771"/>
                    <a:pt x="1541" y="1018"/>
                    <a:pt x="1363" y="1279"/>
                  </a:cubicBezTo>
                  <a:cubicBezTo>
                    <a:pt x="1194" y="1520"/>
                    <a:pt x="1034" y="1735"/>
                    <a:pt x="763" y="1735"/>
                  </a:cubicBezTo>
                  <a:cubicBezTo>
                    <a:pt x="741" y="1735"/>
                    <a:pt x="717" y="1734"/>
                    <a:pt x="693" y="1731"/>
                  </a:cubicBezTo>
                  <a:lnTo>
                    <a:pt x="693" y="1731"/>
                  </a:lnTo>
                  <a:cubicBezTo>
                    <a:pt x="719" y="1433"/>
                    <a:pt x="695" y="1135"/>
                    <a:pt x="723" y="837"/>
                  </a:cubicBezTo>
                  <a:cubicBezTo>
                    <a:pt x="727" y="775"/>
                    <a:pt x="727" y="597"/>
                    <a:pt x="785" y="560"/>
                  </a:cubicBezTo>
                  <a:cubicBezTo>
                    <a:pt x="790" y="557"/>
                    <a:pt x="798" y="555"/>
                    <a:pt x="807" y="555"/>
                  </a:cubicBezTo>
                  <a:cubicBezTo>
                    <a:pt x="864" y="555"/>
                    <a:pt x="984" y="611"/>
                    <a:pt x="1017" y="618"/>
                  </a:cubicBezTo>
                  <a:cubicBezTo>
                    <a:pt x="1181" y="667"/>
                    <a:pt x="1318" y="717"/>
                    <a:pt x="1495" y="726"/>
                  </a:cubicBezTo>
                  <a:cubicBezTo>
                    <a:pt x="1498" y="726"/>
                    <a:pt x="1501" y="726"/>
                    <a:pt x="1503" y="726"/>
                  </a:cubicBezTo>
                  <a:cubicBezTo>
                    <a:pt x="1687" y="726"/>
                    <a:pt x="2040" y="344"/>
                    <a:pt x="1789" y="230"/>
                  </a:cubicBezTo>
                  <a:cubicBezTo>
                    <a:pt x="1533" y="112"/>
                    <a:pt x="1265" y="1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4962950" y="2264675"/>
              <a:ext cx="171575" cy="102300"/>
            </a:xfrm>
            <a:custGeom>
              <a:avLst/>
              <a:gdLst/>
              <a:ahLst/>
              <a:cxnLst/>
              <a:rect l="l" t="t" r="r" b="b"/>
              <a:pathLst>
                <a:path w="6863" h="4092" extrusionOk="0">
                  <a:moveTo>
                    <a:pt x="5090" y="854"/>
                  </a:moveTo>
                  <a:cubicBezTo>
                    <a:pt x="5177" y="854"/>
                    <a:pt x="5233" y="916"/>
                    <a:pt x="5220" y="1092"/>
                  </a:cubicBezTo>
                  <a:cubicBezTo>
                    <a:pt x="5212" y="1159"/>
                    <a:pt x="4394" y="1576"/>
                    <a:pt x="4237" y="1662"/>
                  </a:cubicBezTo>
                  <a:cubicBezTo>
                    <a:pt x="3820" y="1899"/>
                    <a:pt x="3356" y="2067"/>
                    <a:pt x="2932" y="2297"/>
                  </a:cubicBezTo>
                  <a:lnTo>
                    <a:pt x="2932" y="2297"/>
                  </a:lnTo>
                  <a:cubicBezTo>
                    <a:pt x="3475" y="1945"/>
                    <a:pt x="4004" y="1570"/>
                    <a:pt x="4522" y="1191"/>
                  </a:cubicBezTo>
                  <a:cubicBezTo>
                    <a:pt x="4542" y="1174"/>
                    <a:pt x="4893" y="854"/>
                    <a:pt x="5090" y="854"/>
                  </a:cubicBezTo>
                  <a:close/>
                  <a:moveTo>
                    <a:pt x="2545" y="2543"/>
                  </a:moveTo>
                  <a:cubicBezTo>
                    <a:pt x="2365" y="2700"/>
                    <a:pt x="2134" y="3007"/>
                    <a:pt x="1974" y="3062"/>
                  </a:cubicBezTo>
                  <a:cubicBezTo>
                    <a:pt x="1917" y="3157"/>
                    <a:pt x="1862" y="3204"/>
                    <a:pt x="1809" y="3204"/>
                  </a:cubicBezTo>
                  <a:cubicBezTo>
                    <a:pt x="1721" y="3204"/>
                    <a:pt x="1640" y="3074"/>
                    <a:pt x="1566" y="2811"/>
                  </a:cubicBezTo>
                  <a:cubicBezTo>
                    <a:pt x="1702" y="2737"/>
                    <a:pt x="1846" y="2675"/>
                    <a:pt x="1995" y="2628"/>
                  </a:cubicBezTo>
                  <a:lnTo>
                    <a:pt x="1995" y="2628"/>
                  </a:lnTo>
                  <a:cubicBezTo>
                    <a:pt x="2017" y="2689"/>
                    <a:pt x="2068" y="2730"/>
                    <a:pt x="2146" y="2730"/>
                  </a:cubicBezTo>
                  <a:cubicBezTo>
                    <a:pt x="2201" y="2730"/>
                    <a:pt x="2269" y="2710"/>
                    <a:pt x="2350" y="2662"/>
                  </a:cubicBezTo>
                  <a:cubicBezTo>
                    <a:pt x="2415" y="2623"/>
                    <a:pt x="2480" y="2583"/>
                    <a:pt x="2545" y="2543"/>
                  </a:cubicBezTo>
                  <a:close/>
                  <a:moveTo>
                    <a:pt x="5736" y="0"/>
                  </a:moveTo>
                  <a:cubicBezTo>
                    <a:pt x="5391" y="0"/>
                    <a:pt x="4970" y="292"/>
                    <a:pt x="4753" y="444"/>
                  </a:cubicBezTo>
                  <a:cubicBezTo>
                    <a:pt x="3919" y="1027"/>
                    <a:pt x="3113" y="1658"/>
                    <a:pt x="2241" y="2189"/>
                  </a:cubicBezTo>
                  <a:lnTo>
                    <a:pt x="2241" y="2189"/>
                  </a:lnTo>
                  <a:cubicBezTo>
                    <a:pt x="2235" y="2189"/>
                    <a:pt x="2229" y="2188"/>
                    <a:pt x="2223" y="2188"/>
                  </a:cubicBezTo>
                  <a:cubicBezTo>
                    <a:pt x="2210" y="2188"/>
                    <a:pt x="2196" y="2189"/>
                    <a:pt x="2180" y="2191"/>
                  </a:cubicBezTo>
                  <a:cubicBezTo>
                    <a:pt x="1566" y="2270"/>
                    <a:pt x="0" y="2988"/>
                    <a:pt x="649" y="3859"/>
                  </a:cubicBezTo>
                  <a:cubicBezTo>
                    <a:pt x="774" y="4028"/>
                    <a:pt x="931" y="4092"/>
                    <a:pt x="1097" y="4092"/>
                  </a:cubicBezTo>
                  <a:cubicBezTo>
                    <a:pt x="1390" y="4092"/>
                    <a:pt x="1709" y="3891"/>
                    <a:pt x="1929" y="3714"/>
                  </a:cubicBezTo>
                  <a:cubicBezTo>
                    <a:pt x="2180" y="3512"/>
                    <a:pt x="2371" y="3248"/>
                    <a:pt x="2622" y="3046"/>
                  </a:cubicBezTo>
                  <a:cubicBezTo>
                    <a:pt x="3019" y="2731"/>
                    <a:pt x="3502" y="2624"/>
                    <a:pt x="3939" y="2390"/>
                  </a:cubicBezTo>
                  <a:cubicBezTo>
                    <a:pt x="4303" y="2186"/>
                    <a:pt x="6863" y="923"/>
                    <a:pt x="6058" y="126"/>
                  </a:cubicBezTo>
                  <a:cubicBezTo>
                    <a:pt x="5968" y="36"/>
                    <a:pt x="5856" y="0"/>
                    <a:pt x="5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5117275" y="2174825"/>
              <a:ext cx="77025" cy="111950"/>
            </a:xfrm>
            <a:custGeom>
              <a:avLst/>
              <a:gdLst/>
              <a:ahLst/>
              <a:cxnLst/>
              <a:rect l="l" t="t" r="r" b="b"/>
              <a:pathLst>
                <a:path w="3081" h="4478" extrusionOk="0">
                  <a:moveTo>
                    <a:pt x="1577" y="532"/>
                  </a:moveTo>
                  <a:cubicBezTo>
                    <a:pt x="1639" y="532"/>
                    <a:pt x="1692" y="1128"/>
                    <a:pt x="1701" y="1218"/>
                  </a:cubicBezTo>
                  <a:cubicBezTo>
                    <a:pt x="1739" y="1491"/>
                    <a:pt x="1656" y="1822"/>
                    <a:pt x="1817" y="2069"/>
                  </a:cubicBezTo>
                  <a:cubicBezTo>
                    <a:pt x="2019" y="2374"/>
                    <a:pt x="2684" y="2411"/>
                    <a:pt x="2259" y="2849"/>
                  </a:cubicBezTo>
                  <a:cubicBezTo>
                    <a:pt x="2027" y="3089"/>
                    <a:pt x="1520" y="3213"/>
                    <a:pt x="1235" y="3436"/>
                  </a:cubicBezTo>
                  <a:cubicBezTo>
                    <a:pt x="1111" y="3535"/>
                    <a:pt x="1000" y="3650"/>
                    <a:pt x="876" y="3749"/>
                  </a:cubicBezTo>
                  <a:cubicBezTo>
                    <a:pt x="758" y="3845"/>
                    <a:pt x="716" y="3906"/>
                    <a:pt x="686" y="3906"/>
                  </a:cubicBezTo>
                  <a:cubicBezTo>
                    <a:pt x="667" y="3906"/>
                    <a:pt x="652" y="3878"/>
                    <a:pt x="624" y="3815"/>
                  </a:cubicBezTo>
                  <a:cubicBezTo>
                    <a:pt x="542" y="3635"/>
                    <a:pt x="683" y="3361"/>
                    <a:pt x="674" y="3125"/>
                  </a:cubicBezTo>
                  <a:lnTo>
                    <a:pt x="674" y="3125"/>
                  </a:lnTo>
                  <a:cubicBezTo>
                    <a:pt x="710" y="3110"/>
                    <a:pt x="752" y="3085"/>
                    <a:pt x="798" y="3047"/>
                  </a:cubicBezTo>
                  <a:cubicBezTo>
                    <a:pt x="1421" y="2540"/>
                    <a:pt x="1524" y="1999"/>
                    <a:pt x="1520" y="1218"/>
                  </a:cubicBezTo>
                  <a:cubicBezTo>
                    <a:pt x="1516" y="1049"/>
                    <a:pt x="1495" y="859"/>
                    <a:pt x="1524" y="690"/>
                  </a:cubicBezTo>
                  <a:cubicBezTo>
                    <a:pt x="1542" y="577"/>
                    <a:pt x="1559" y="532"/>
                    <a:pt x="1577" y="532"/>
                  </a:cubicBezTo>
                  <a:close/>
                  <a:moveTo>
                    <a:pt x="1715" y="0"/>
                  </a:moveTo>
                  <a:cubicBezTo>
                    <a:pt x="1632" y="0"/>
                    <a:pt x="1535" y="23"/>
                    <a:pt x="1421" y="74"/>
                  </a:cubicBezTo>
                  <a:cubicBezTo>
                    <a:pt x="463" y="504"/>
                    <a:pt x="1371" y="2045"/>
                    <a:pt x="645" y="2626"/>
                  </a:cubicBezTo>
                  <a:cubicBezTo>
                    <a:pt x="532" y="2716"/>
                    <a:pt x="476" y="2850"/>
                    <a:pt x="473" y="2958"/>
                  </a:cubicBezTo>
                  <a:lnTo>
                    <a:pt x="473" y="2958"/>
                  </a:lnTo>
                  <a:cubicBezTo>
                    <a:pt x="412" y="2995"/>
                    <a:pt x="355" y="3055"/>
                    <a:pt x="339" y="3093"/>
                  </a:cubicBezTo>
                  <a:cubicBezTo>
                    <a:pt x="203" y="3427"/>
                    <a:pt x="1" y="4038"/>
                    <a:pt x="145" y="4398"/>
                  </a:cubicBezTo>
                  <a:cubicBezTo>
                    <a:pt x="165" y="4452"/>
                    <a:pt x="215" y="4472"/>
                    <a:pt x="268" y="4476"/>
                  </a:cubicBezTo>
                  <a:cubicBezTo>
                    <a:pt x="279" y="4477"/>
                    <a:pt x="289" y="4477"/>
                    <a:pt x="299" y="4477"/>
                  </a:cubicBezTo>
                  <a:cubicBezTo>
                    <a:pt x="596" y="4477"/>
                    <a:pt x="855" y="4255"/>
                    <a:pt x="1078" y="4076"/>
                  </a:cubicBezTo>
                  <a:cubicBezTo>
                    <a:pt x="1520" y="3716"/>
                    <a:pt x="1995" y="3506"/>
                    <a:pt x="2469" y="3200"/>
                  </a:cubicBezTo>
                  <a:cubicBezTo>
                    <a:pt x="2713" y="3043"/>
                    <a:pt x="3060" y="2767"/>
                    <a:pt x="3068" y="2445"/>
                  </a:cubicBezTo>
                  <a:cubicBezTo>
                    <a:pt x="3081" y="1949"/>
                    <a:pt x="2482" y="1953"/>
                    <a:pt x="2296" y="1594"/>
                  </a:cubicBezTo>
                  <a:cubicBezTo>
                    <a:pt x="2129" y="1270"/>
                    <a:pt x="2327" y="0"/>
                    <a:pt x="1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4565500" y="1288525"/>
              <a:ext cx="38150" cy="53175"/>
            </a:xfrm>
            <a:custGeom>
              <a:avLst/>
              <a:gdLst/>
              <a:ahLst/>
              <a:cxnLst/>
              <a:rect l="l" t="t" r="r" b="b"/>
              <a:pathLst>
                <a:path w="1526" h="2127" extrusionOk="0">
                  <a:moveTo>
                    <a:pt x="947" y="505"/>
                  </a:moveTo>
                  <a:cubicBezTo>
                    <a:pt x="902" y="681"/>
                    <a:pt x="906" y="878"/>
                    <a:pt x="894" y="1054"/>
                  </a:cubicBezTo>
                  <a:cubicBezTo>
                    <a:pt x="888" y="1101"/>
                    <a:pt x="838" y="1363"/>
                    <a:pt x="809" y="1534"/>
                  </a:cubicBezTo>
                  <a:lnTo>
                    <a:pt x="809" y="1534"/>
                  </a:lnTo>
                  <a:cubicBezTo>
                    <a:pt x="765" y="1509"/>
                    <a:pt x="712" y="1484"/>
                    <a:pt x="687" y="1458"/>
                  </a:cubicBezTo>
                  <a:cubicBezTo>
                    <a:pt x="551" y="1334"/>
                    <a:pt x="522" y="1211"/>
                    <a:pt x="597" y="1045"/>
                  </a:cubicBezTo>
                  <a:cubicBezTo>
                    <a:pt x="681" y="850"/>
                    <a:pt x="821" y="682"/>
                    <a:pt x="947" y="505"/>
                  </a:cubicBezTo>
                  <a:close/>
                  <a:moveTo>
                    <a:pt x="1069" y="0"/>
                  </a:moveTo>
                  <a:cubicBezTo>
                    <a:pt x="971" y="0"/>
                    <a:pt x="821" y="83"/>
                    <a:pt x="766" y="187"/>
                  </a:cubicBezTo>
                  <a:cubicBezTo>
                    <a:pt x="543" y="608"/>
                    <a:pt x="64" y="889"/>
                    <a:pt x="23" y="1413"/>
                  </a:cubicBezTo>
                  <a:cubicBezTo>
                    <a:pt x="1" y="1751"/>
                    <a:pt x="315" y="2126"/>
                    <a:pt x="668" y="2126"/>
                  </a:cubicBezTo>
                  <a:cubicBezTo>
                    <a:pt x="703" y="2126"/>
                    <a:pt x="738" y="2122"/>
                    <a:pt x="774" y="2114"/>
                  </a:cubicBezTo>
                  <a:cubicBezTo>
                    <a:pt x="1525" y="1958"/>
                    <a:pt x="1373" y="847"/>
                    <a:pt x="1485" y="298"/>
                  </a:cubicBezTo>
                  <a:cubicBezTo>
                    <a:pt x="1514" y="160"/>
                    <a:pt x="1467" y="110"/>
                    <a:pt x="1392" y="110"/>
                  </a:cubicBezTo>
                  <a:cubicBezTo>
                    <a:pt x="1311" y="110"/>
                    <a:pt x="1198" y="168"/>
                    <a:pt x="1112" y="236"/>
                  </a:cubicBezTo>
                  <a:lnTo>
                    <a:pt x="1112" y="236"/>
                  </a:lnTo>
                  <a:cubicBezTo>
                    <a:pt x="1119" y="221"/>
                    <a:pt x="1126" y="206"/>
                    <a:pt x="1133" y="191"/>
                  </a:cubicBezTo>
                  <a:cubicBezTo>
                    <a:pt x="1194" y="53"/>
                    <a:pt x="1148" y="0"/>
                    <a:pt x="1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4639875" y="973525"/>
              <a:ext cx="143750" cy="230375"/>
            </a:xfrm>
            <a:custGeom>
              <a:avLst/>
              <a:gdLst/>
              <a:ahLst/>
              <a:cxnLst/>
              <a:rect l="l" t="t" r="r" b="b"/>
              <a:pathLst>
                <a:path w="5750" h="9215" extrusionOk="0">
                  <a:moveTo>
                    <a:pt x="3184" y="1127"/>
                  </a:moveTo>
                  <a:cubicBezTo>
                    <a:pt x="3265" y="1185"/>
                    <a:pt x="3346" y="1240"/>
                    <a:pt x="3427" y="1287"/>
                  </a:cubicBezTo>
                  <a:cubicBezTo>
                    <a:pt x="3547" y="1341"/>
                    <a:pt x="3663" y="1395"/>
                    <a:pt x="3782" y="1448"/>
                  </a:cubicBezTo>
                  <a:cubicBezTo>
                    <a:pt x="4273" y="1527"/>
                    <a:pt x="4290" y="1750"/>
                    <a:pt x="3827" y="2121"/>
                  </a:cubicBezTo>
                  <a:cubicBezTo>
                    <a:pt x="3821" y="2120"/>
                    <a:pt x="3814" y="2120"/>
                    <a:pt x="3807" y="2120"/>
                  </a:cubicBezTo>
                  <a:cubicBezTo>
                    <a:pt x="3699" y="2120"/>
                    <a:pt x="3547" y="2220"/>
                    <a:pt x="3454" y="2343"/>
                  </a:cubicBezTo>
                  <a:lnTo>
                    <a:pt x="3454" y="2343"/>
                  </a:lnTo>
                  <a:cubicBezTo>
                    <a:pt x="3352" y="1941"/>
                    <a:pt x="3260" y="1539"/>
                    <a:pt x="3184" y="1127"/>
                  </a:cubicBezTo>
                  <a:close/>
                  <a:moveTo>
                    <a:pt x="3644" y="3059"/>
                  </a:moveTo>
                  <a:lnTo>
                    <a:pt x="3644" y="3059"/>
                  </a:lnTo>
                  <a:cubicBezTo>
                    <a:pt x="4063" y="3759"/>
                    <a:pt x="4514" y="4447"/>
                    <a:pt x="4723" y="5243"/>
                  </a:cubicBezTo>
                  <a:cubicBezTo>
                    <a:pt x="5218" y="7150"/>
                    <a:pt x="3452" y="6792"/>
                    <a:pt x="2440" y="7349"/>
                  </a:cubicBezTo>
                  <a:cubicBezTo>
                    <a:pt x="2147" y="7514"/>
                    <a:pt x="2085" y="7683"/>
                    <a:pt x="1854" y="7894"/>
                  </a:cubicBezTo>
                  <a:cubicBezTo>
                    <a:pt x="1775" y="7968"/>
                    <a:pt x="1631" y="8509"/>
                    <a:pt x="1573" y="8513"/>
                  </a:cubicBezTo>
                  <a:cubicBezTo>
                    <a:pt x="1572" y="8513"/>
                    <a:pt x="1572" y="8513"/>
                    <a:pt x="1571" y="8513"/>
                  </a:cubicBezTo>
                  <a:cubicBezTo>
                    <a:pt x="1421" y="8513"/>
                    <a:pt x="1457" y="7223"/>
                    <a:pt x="1500" y="6873"/>
                  </a:cubicBezTo>
                  <a:lnTo>
                    <a:pt x="1500" y="6873"/>
                  </a:lnTo>
                  <a:cubicBezTo>
                    <a:pt x="1513" y="6941"/>
                    <a:pt x="1556" y="6987"/>
                    <a:pt x="1637" y="6987"/>
                  </a:cubicBezTo>
                  <a:cubicBezTo>
                    <a:pt x="1680" y="6987"/>
                    <a:pt x="1734" y="6974"/>
                    <a:pt x="1800" y="6944"/>
                  </a:cubicBezTo>
                  <a:cubicBezTo>
                    <a:pt x="2762" y="6502"/>
                    <a:pt x="3794" y="6386"/>
                    <a:pt x="4013" y="5168"/>
                  </a:cubicBezTo>
                  <a:cubicBezTo>
                    <a:pt x="4100" y="4686"/>
                    <a:pt x="3968" y="4235"/>
                    <a:pt x="3840" y="3773"/>
                  </a:cubicBezTo>
                  <a:cubicBezTo>
                    <a:pt x="3774" y="3532"/>
                    <a:pt x="3708" y="3295"/>
                    <a:pt x="3644" y="3059"/>
                  </a:cubicBezTo>
                  <a:close/>
                  <a:moveTo>
                    <a:pt x="2869" y="1"/>
                  </a:moveTo>
                  <a:cubicBezTo>
                    <a:pt x="2663" y="1"/>
                    <a:pt x="2416" y="263"/>
                    <a:pt x="2436" y="449"/>
                  </a:cubicBezTo>
                  <a:cubicBezTo>
                    <a:pt x="2539" y="1416"/>
                    <a:pt x="2696" y="2340"/>
                    <a:pt x="2969" y="3274"/>
                  </a:cubicBezTo>
                  <a:cubicBezTo>
                    <a:pt x="3047" y="3550"/>
                    <a:pt x="3341" y="4136"/>
                    <a:pt x="3320" y="4404"/>
                  </a:cubicBezTo>
                  <a:cubicBezTo>
                    <a:pt x="3253" y="5127"/>
                    <a:pt x="2449" y="6077"/>
                    <a:pt x="1792" y="6366"/>
                  </a:cubicBezTo>
                  <a:cubicBezTo>
                    <a:pt x="1647" y="6428"/>
                    <a:pt x="1538" y="6597"/>
                    <a:pt x="1506" y="6743"/>
                  </a:cubicBezTo>
                  <a:lnTo>
                    <a:pt x="1506" y="6743"/>
                  </a:lnTo>
                  <a:cubicBezTo>
                    <a:pt x="1494" y="6705"/>
                    <a:pt x="1466" y="6689"/>
                    <a:pt x="1429" y="6689"/>
                  </a:cubicBezTo>
                  <a:cubicBezTo>
                    <a:pt x="1337" y="6689"/>
                    <a:pt x="1196" y="6787"/>
                    <a:pt x="1161" y="6870"/>
                  </a:cubicBezTo>
                  <a:cubicBezTo>
                    <a:pt x="962" y="7316"/>
                    <a:pt x="0" y="9075"/>
                    <a:pt x="1243" y="9211"/>
                  </a:cubicBezTo>
                  <a:cubicBezTo>
                    <a:pt x="1264" y="9213"/>
                    <a:pt x="1285" y="9214"/>
                    <a:pt x="1306" y="9214"/>
                  </a:cubicBezTo>
                  <a:cubicBezTo>
                    <a:pt x="1985" y="9214"/>
                    <a:pt x="2254" y="8002"/>
                    <a:pt x="2804" y="7753"/>
                  </a:cubicBezTo>
                  <a:cubicBezTo>
                    <a:pt x="3815" y="7299"/>
                    <a:pt x="4980" y="7551"/>
                    <a:pt x="5380" y="6258"/>
                  </a:cubicBezTo>
                  <a:cubicBezTo>
                    <a:pt x="5750" y="5063"/>
                    <a:pt x="4915" y="3776"/>
                    <a:pt x="4275" y="2727"/>
                  </a:cubicBezTo>
                  <a:lnTo>
                    <a:pt x="4275" y="2727"/>
                  </a:lnTo>
                  <a:cubicBezTo>
                    <a:pt x="4633" y="2656"/>
                    <a:pt x="4876" y="2439"/>
                    <a:pt x="5140" y="2005"/>
                  </a:cubicBezTo>
                  <a:cubicBezTo>
                    <a:pt x="5182" y="1936"/>
                    <a:pt x="5264" y="1803"/>
                    <a:pt x="5211" y="1717"/>
                  </a:cubicBezTo>
                  <a:cubicBezTo>
                    <a:pt x="4711" y="887"/>
                    <a:pt x="3770" y="639"/>
                    <a:pt x="2998" y="44"/>
                  </a:cubicBezTo>
                  <a:cubicBezTo>
                    <a:pt x="2959" y="14"/>
                    <a:pt x="2915" y="1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3601225" y="562125"/>
              <a:ext cx="138000" cy="84350"/>
            </a:xfrm>
            <a:custGeom>
              <a:avLst/>
              <a:gdLst/>
              <a:ahLst/>
              <a:cxnLst/>
              <a:rect l="l" t="t" r="r" b="b"/>
              <a:pathLst>
                <a:path w="5520" h="3374" extrusionOk="0">
                  <a:moveTo>
                    <a:pt x="4395" y="579"/>
                  </a:moveTo>
                  <a:cubicBezTo>
                    <a:pt x="4407" y="579"/>
                    <a:pt x="4419" y="579"/>
                    <a:pt x="4431" y="579"/>
                  </a:cubicBezTo>
                  <a:cubicBezTo>
                    <a:pt x="4889" y="587"/>
                    <a:pt x="4439" y="686"/>
                    <a:pt x="4224" y="761"/>
                  </a:cubicBezTo>
                  <a:cubicBezTo>
                    <a:pt x="3960" y="856"/>
                    <a:pt x="3699" y="926"/>
                    <a:pt x="3423" y="988"/>
                  </a:cubicBezTo>
                  <a:cubicBezTo>
                    <a:pt x="2712" y="1153"/>
                    <a:pt x="1664" y="1256"/>
                    <a:pt x="1276" y="1987"/>
                  </a:cubicBezTo>
                  <a:cubicBezTo>
                    <a:pt x="1094" y="2331"/>
                    <a:pt x="1179" y="2579"/>
                    <a:pt x="1382" y="2751"/>
                  </a:cubicBezTo>
                  <a:lnTo>
                    <a:pt x="1382" y="2751"/>
                  </a:lnTo>
                  <a:cubicBezTo>
                    <a:pt x="1008" y="2680"/>
                    <a:pt x="767" y="2249"/>
                    <a:pt x="995" y="1830"/>
                  </a:cubicBezTo>
                  <a:cubicBezTo>
                    <a:pt x="1152" y="1537"/>
                    <a:pt x="1651" y="1285"/>
                    <a:pt x="1961" y="1149"/>
                  </a:cubicBezTo>
                  <a:cubicBezTo>
                    <a:pt x="2411" y="946"/>
                    <a:pt x="2899" y="868"/>
                    <a:pt x="3381" y="765"/>
                  </a:cubicBezTo>
                  <a:cubicBezTo>
                    <a:pt x="3705" y="697"/>
                    <a:pt x="4059" y="579"/>
                    <a:pt x="4395" y="579"/>
                  </a:cubicBezTo>
                  <a:close/>
                  <a:moveTo>
                    <a:pt x="4663" y="1"/>
                  </a:moveTo>
                  <a:cubicBezTo>
                    <a:pt x="4375" y="1"/>
                    <a:pt x="4054" y="53"/>
                    <a:pt x="3861" y="92"/>
                  </a:cubicBezTo>
                  <a:cubicBezTo>
                    <a:pt x="2585" y="352"/>
                    <a:pt x="1276" y="645"/>
                    <a:pt x="462" y="1760"/>
                  </a:cubicBezTo>
                  <a:cubicBezTo>
                    <a:pt x="128" y="2219"/>
                    <a:pt x="0" y="2701"/>
                    <a:pt x="500" y="3097"/>
                  </a:cubicBezTo>
                  <a:cubicBezTo>
                    <a:pt x="731" y="3282"/>
                    <a:pt x="984" y="3373"/>
                    <a:pt x="1239" y="3373"/>
                  </a:cubicBezTo>
                  <a:cubicBezTo>
                    <a:pt x="1467" y="3373"/>
                    <a:pt x="1695" y="3300"/>
                    <a:pt x="1908" y="3156"/>
                  </a:cubicBezTo>
                  <a:cubicBezTo>
                    <a:pt x="1953" y="3126"/>
                    <a:pt x="1992" y="3080"/>
                    <a:pt x="2024" y="3028"/>
                  </a:cubicBezTo>
                  <a:lnTo>
                    <a:pt x="2024" y="3028"/>
                  </a:lnTo>
                  <a:cubicBezTo>
                    <a:pt x="2068" y="3037"/>
                    <a:pt x="2112" y="3045"/>
                    <a:pt x="2156" y="3052"/>
                  </a:cubicBezTo>
                  <a:cubicBezTo>
                    <a:pt x="2161" y="3053"/>
                    <a:pt x="2166" y="3053"/>
                    <a:pt x="2172" y="3053"/>
                  </a:cubicBezTo>
                  <a:cubicBezTo>
                    <a:pt x="2324" y="3053"/>
                    <a:pt x="2586" y="2732"/>
                    <a:pt x="2390" y="2652"/>
                  </a:cubicBezTo>
                  <a:cubicBezTo>
                    <a:pt x="2097" y="2537"/>
                    <a:pt x="1540" y="2354"/>
                    <a:pt x="1973" y="1888"/>
                  </a:cubicBezTo>
                  <a:cubicBezTo>
                    <a:pt x="2068" y="1784"/>
                    <a:pt x="2399" y="1756"/>
                    <a:pt x="2531" y="1727"/>
                  </a:cubicBezTo>
                  <a:cubicBezTo>
                    <a:pt x="2924" y="1632"/>
                    <a:pt x="3324" y="1578"/>
                    <a:pt x="3712" y="1471"/>
                  </a:cubicBezTo>
                  <a:cubicBezTo>
                    <a:pt x="4195" y="1335"/>
                    <a:pt x="4748" y="1140"/>
                    <a:pt x="5066" y="728"/>
                  </a:cubicBezTo>
                  <a:cubicBezTo>
                    <a:pt x="5519" y="144"/>
                    <a:pt x="5138" y="1"/>
                    <a:pt x="4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3232175" y="520725"/>
              <a:ext cx="147650" cy="55400"/>
            </a:xfrm>
            <a:custGeom>
              <a:avLst/>
              <a:gdLst/>
              <a:ahLst/>
              <a:cxnLst/>
              <a:rect l="l" t="t" r="r" b="b"/>
              <a:pathLst>
                <a:path w="5906" h="2216" extrusionOk="0">
                  <a:moveTo>
                    <a:pt x="5094" y="1"/>
                  </a:moveTo>
                  <a:cubicBezTo>
                    <a:pt x="4464" y="1"/>
                    <a:pt x="3690" y="330"/>
                    <a:pt x="3283" y="521"/>
                  </a:cubicBezTo>
                  <a:cubicBezTo>
                    <a:pt x="3036" y="638"/>
                    <a:pt x="2894" y="1101"/>
                    <a:pt x="3135" y="1101"/>
                  </a:cubicBezTo>
                  <a:cubicBezTo>
                    <a:pt x="3175" y="1101"/>
                    <a:pt x="3225" y="1088"/>
                    <a:pt x="3288" y="1058"/>
                  </a:cubicBezTo>
                  <a:cubicBezTo>
                    <a:pt x="3630" y="900"/>
                    <a:pt x="4140" y="633"/>
                    <a:pt x="4562" y="633"/>
                  </a:cubicBezTo>
                  <a:cubicBezTo>
                    <a:pt x="4634" y="633"/>
                    <a:pt x="4704" y="640"/>
                    <a:pt x="4769" y="658"/>
                  </a:cubicBezTo>
                  <a:cubicBezTo>
                    <a:pt x="5133" y="757"/>
                    <a:pt x="4493" y="786"/>
                    <a:pt x="4304" y="848"/>
                  </a:cubicBezTo>
                  <a:cubicBezTo>
                    <a:pt x="4216" y="875"/>
                    <a:pt x="4054" y="1001"/>
                    <a:pt x="3972" y="1133"/>
                  </a:cubicBezTo>
                  <a:lnTo>
                    <a:pt x="3972" y="1133"/>
                  </a:lnTo>
                  <a:cubicBezTo>
                    <a:pt x="3927" y="1119"/>
                    <a:pt x="3892" y="1109"/>
                    <a:pt x="3878" y="1108"/>
                  </a:cubicBezTo>
                  <a:cubicBezTo>
                    <a:pt x="3823" y="1100"/>
                    <a:pt x="3774" y="1096"/>
                    <a:pt x="3729" y="1096"/>
                  </a:cubicBezTo>
                  <a:cubicBezTo>
                    <a:pt x="3448" y="1096"/>
                    <a:pt x="3333" y="1241"/>
                    <a:pt x="3052" y="1405"/>
                  </a:cubicBezTo>
                  <a:cubicBezTo>
                    <a:pt x="2986" y="1443"/>
                    <a:pt x="2924" y="1678"/>
                    <a:pt x="2871" y="1685"/>
                  </a:cubicBezTo>
                  <a:cubicBezTo>
                    <a:pt x="2920" y="1678"/>
                    <a:pt x="2536" y="1443"/>
                    <a:pt x="2446" y="1393"/>
                  </a:cubicBezTo>
                  <a:cubicBezTo>
                    <a:pt x="1999" y="1150"/>
                    <a:pt x="1406" y="1139"/>
                    <a:pt x="888" y="1056"/>
                  </a:cubicBezTo>
                  <a:lnTo>
                    <a:pt x="888" y="1056"/>
                  </a:lnTo>
                  <a:cubicBezTo>
                    <a:pt x="1225" y="916"/>
                    <a:pt x="1756" y="900"/>
                    <a:pt x="2125" y="900"/>
                  </a:cubicBezTo>
                  <a:cubicBezTo>
                    <a:pt x="2227" y="900"/>
                    <a:pt x="2317" y="902"/>
                    <a:pt x="2387" y="902"/>
                  </a:cubicBezTo>
                  <a:cubicBezTo>
                    <a:pt x="2557" y="902"/>
                    <a:pt x="2837" y="534"/>
                    <a:pt x="2581" y="505"/>
                  </a:cubicBezTo>
                  <a:cubicBezTo>
                    <a:pt x="2336" y="476"/>
                    <a:pt x="2070" y="452"/>
                    <a:pt x="1804" y="452"/>
                  </a:cubicBezTo>
                  <a:cubicBezTo>
                    <a:pt x="1156" y="452"/>
                    <a:pt x="508" y="599"/>
                    <a:pt x="154" y="1190"/>
                  </a:cubicBezTo>
                  <a:cubicBezTo>
                    <a:pt x="100" y="1277"/>
                    <a:pt x="1" y="1492"/>
                    <a:pt x="161" y="1542"/>
                  </a:cubicBezTo>
                  <a:cubicBezTo>
                    <a:pt x="653" y="1685"/>
                    <a:pt x="1169" y="1698"/>
                    <a:pt x="1661" y="1839"/>
                  </a:cubicBezTo>
                  <a:cubicBezTo>
                    <a:pt x="1983" y="1933"/>
                    <a:pt x="2297" y="2198"/>
                    <a:pt x="2631" y="2215"/>
                  </a:cubicBezTo>
                  <a:cubicBezTo>
                    <a:pt x="2643" y="2215"/>
                    <a:pt x="2655" y="2215"/>
                    <a:pt x="2668" y="2215"/>
                  </a:cubicBezTo>
                  <a:cubicBezTo>
                    <a:pt x="2847" y="2215"/>
                    <a:pt x="3033" y="2161"/>
                    <a:pt x="3172" y="2049"/>
                  </a:cubicBezTo>
                  <a:cubicBezTo>
                    <a:pt x="3415" y="1853"/>
                    <a:pt x="3332" y="1737"/>
                    <a:pt x="3467" y="1737"/>
                  </a:cubicBezTo>
                  <a:cubicBezTo>
                    <a:pt x="3522" y="1737"/>
                    <a:pt x="3613" y="1757"/>
                    <a:pt x="3778" y="1797"/>
                  </a:cubicBezTo>
                  <a:cubicBezTo>
                    <a:pt x="3996" y="1852"/>
                    <a:pt x="4223" y="1939"/>
                    <a:pt x="4435" y="1939"/>
                  </a:cubicBezTo>
                  <a:cubicBezTo>
                    <a:pt x="4608" y="1939"/>
                    <a:pt x="4771" y="1880"/>
                    <a:pt x="4910" y="1698"/>
                  </a:cubicBezTo>
                  <a:cubicBezTo>
                    <a:pt x="5072" y="1484"/>
                    <a:pt x="5066" y="1325"/>
                    <a:pt x="4975" y="1199"/>
                  </a:cubicBezTo>
                  <a:lnTo>
                    <a:pt x="4975" y="1199"/>
                  </a:lnTo>
                  <a:cubicBezTo>
                    <a:pt x="5349" y="1076"/>
                    <a:pt x="5693" y="894"/>
                    <a:pt x="5840" y="530"/>
                  </a:cubicBezTo>
                  <a:cubicBezTo>
                    <a:pt x="5872" y="447"/>
                    <a:pt x="5905" y="344"/>
                    <a:pt x="5835" y="269"/>
                  </a:cubicBezTo>
                  <a:cubicBezTo>
                    <a:pt x="5655" y="74"/>
                    <a:pt x="5390" y="1"/>
                    <a:pt x="5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2483825" y="903500"/>
              <a:ext cx="102200" cy="64725"/>
            </a:xfrm>
            <a:custGeom>
              <a:avLst/>
              <a:gdLst/>
              <a:ahLst/>
              <a:cxnLst/>
              <a:rect l="l" t="t" r="r" b="b"/>
              <a:pathLst>
                <a:path w="4088" h="2589" extrusionOk="0">
                  <a:moveTo>
                    <a:pt x="1682" y="744"/>
                  </a:moveTo>
                  <a:lnTo>
                    <a:pt x="1682" y="744"/>
                  </a:lnTo>
                  <a:cubicBezTo>
                    <a:pt x="1684" y="754"/>
                    <a:pt x="1686" y="764"/>
                    <a:pt x="1689" y="773"/>
                  </a:cubicBezTo>
                  <a:cubicBezTo>
                    <a:pt x="1763" y="1033"/>
                    <a:pt x="1924" y="1189"/>
                    <a:pt x="2143" y="1334"/>
                  </a:cubicBezTo>
                  <a:cubicBezTo>
                    <a:pt x="2250" y="1404"/>
                    <a:pt x="2365" y="1458"/>
                    <a:pt x="2473" y="1524"/>
                  </a:cubicBezTo>
                  <a:cubicBezTo>
                    <a:pt x="2564" y="1574"/>
                    <a:pt x="2651" y="1627"/>
                    <a:pt x="2733" y="1694"/>
                  </a:cubicBezTo>
                  <a:cubicBezTo>
                    <a:pt x="2813" y="1757"/>
                    <a:pt x="2878" y="1838"/>
                    <a:pt x="2920" y="1934"/>
                  </a:cubicBezTo>
                  <a:lnTo>
                    <a:pt x="2920" y="1934"/>
                  </a:lnTo>
                  <a:cubicBezTo>
                    <a:pt x="2917" y="1934"/>
                    <a:pt x="2915" y="1934"/>
                    <a:pt x="2912" y="1934"/>
                  </a:cubicBezTo>
                  <a:cubicBezTo>
                    <a:pt x="2861" y="1934"/>
                    <a:pt x="2806" y="1938"/>
                    <a:pt x="2761" y="1938"/>
                  </a:cubicBezTo>
                  <a:cubicBezTo>
                    <a:pt x="2753" y="1938"/>
                    <a:pt x="2745" y="1938"/>
                    <a:pt x="2737" y="1937"/>
                  </a:cubicBezTo>
                  <a:cubicBezTo>
                    <a:pt x="2536" y="1921"/>
                    <a:pt x="2330" y="1879"/>
                    <a:pt x="2124" y="1879"/>
                  </a:cubicBezTo>
                  <a:cubicBezTo>
                    <a:pt x="2115" y="1879"/>
                    <a:pt x="2106" y="1879"/>
                    <a:pt x="2097" y="1879"/>
                  </a:cubicBezTo>
                  <a:cubicBezTo>
                    <a:pt x="1890" y="1881"/>
                    <a:pt x="1544" y="1955"/>
                    <a:pt x="1242" y="1955"/>
                  </a:cubicBezTo>
                  <a:cubicBezTo>
                    <a:pt x="1050" y="1955"/>
                    <a:pt x="877" y="1926"/>
                    <a:pt x="768" y="1829"/>
                  </a:cubicBezTo>
                  <a:cubicBezTo>
                    <a:pt x="599" y="1681"/>
                    <a:pt x="664" y="1710"/>
                    <a:pt x="801" y="1557"/>
                  </a:cubicBezTo>
                  <a:cubicBezTo>
                    <a:pt x="908" y="1433"/>
                    <a:pt x="1069" y="1347"/>
                    <a:pt x="1193" y="1235"/>
                  </a:cubicBezTo>
                  <a:cubicBezTo>
                    <a:pt x="1368" y="1085"/>
                    <a:pt x="1518" y="907"/>
                    <a:pt x="1682" y="744"/>
                  </a:cubicBezTo>
                  <a:close/>
                  <a:moveTo>
                    <a:pt x="2109" y="0"/>
                  </a:moveTo>
                  <a:cubicBezTo>
                    <a:pt x="2076" y="0"/>
                    <a:pt x="2035" y="9"/>
                    <a:pt x="1986" y="30"/>
                  </a:cubicBezTo>
                  <a:cubicBezTo>
                    <a:pt x="1478" y="236"/>
                    <a:pt x="1135" y="711"/>
                    <a:pt x="714" y="1046"/>
                  </a:cubicBezTo>
                  <a:cubicBezTo>
                    <a:pt x="429" y="1269"/>
                    <a:pt x="0" y="1591"/>
                    <a:pt x="16" y="1999"/>
                  </a:cubicBezTo>
                  <a:cubicBezTo>
                    <a:pt x="34" y="2465"/>
                    <a:pt x="529" y="2557"/>
                    <a:pt x="1010" y="2557"/>
                  </a:cubicBezTo>
                  <a:cubicBezTo>
                    <a:pt x="1300" y="2557"/>
                    <a:pt x="1585" y="2524"/>
                    <a:pt x="1759" y="2519"/>
                  </a:cubicBezTo>
                  <a:cubicBezTo>
                    <a:pt x="1770" y="2519"/>
                    <a:pt x="1781" y="2519"/>
                    <a:pt x="1792" y="2519"/>
                  </a:cubicBezTo>
                  <a:cubicBezTo>
                    <a:pt x="2073" y="2519"/>
                    <a:pt x="2401" y="2588"/>
                    <a:pt x="2708" y="2588"/>
                  </a:cubicBezTo>
                  <a:cubicBezTo>
                    <a:pt x="3037" y="2588"/>
                    <a:pt x="3341" y="2508"/>
                    <a:pt x="3534" y="2176"/>
                  </a:cubicBezTo>
                  <a:cubicBezTo>
                    <a:pt x="4088" y="1231"/>
                    <a:pt x="2552" y="958"/>
                    <a:pt x="2291" y="339"/>
                  </a:cubicBezTo>
                  <a:cubicBezTo>
                    <a:pt x="2272" y="293"/>
                    <a:pt x="2244" y="263"/>
                    <a:pt x="2211" y="247"/>
                  </a:cubicBezTo>
                  <a:lnTo>
                    <a:pt x="2211" y="247"/>
                  </a:lnTo>
                  <a:cubicBezTo>
                    <a:pt x="2255" y="126"/>
                    <a:pt x="2234" y="0"/>
                    <a:pt x="2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2098150" y="1314900"/>
              <a:ext cx="131325" cy="59250"/>
            </a:xfrm>
            <a:custGeom>
              <a:avLst/>
              <a:gdLst/>
              <a:ahLst/>
              <a:cxnLst/>
              <a:rect l="l" t="t" r="r" b="b"/>
              <a:pathLst>
                <a:path w="5253" h="2370" extrusionOk="0">
                  <a:moveTo>
                    <a:pt x="1732" y="568"/>
                  </a:moveTo>
                  <a:cubicBezTo>
                    <a:pt x="1818" y="568"/>
                    <a:pt x="1904" y="577"/>
                    <a:pt x="1993" y="599"/>
                  </a:cubicBezTo>
                  <a:lnTo>
                    <a:pt x="1993" y="599"/>
                  </a:lnTo>
                  <a:cubicBezTo>
                    <a:pt x="1908" y="719"/>
                    <a:pt x="1870" y="856"/>
                    <a:pt x="1941" y="945"/>
                  </a:cubicBezTo>
                  <a:lnTo>
                    <a:pt x="1941" y="945"/>
                  </a:lnTo>
                  <a:cubicBezTo>
                    <a:pt x="1748" y="894"/>
                    <a:pt x="1554" y="842"/>
                    <a:pt x="1359" y="792"/>
                  </a:cubicBezTo>
                  <a:cubicBezTo>
                    <a:pt x="1253" y="768"/>
                    <a:pt x="1147" y="718"/>
                    <a:pt x="1041" y="703"/>
                  </a:cubicBezTo>
                  <a:lnTo>
                    <a:pt x="1041" y="703"/>
                  </a:lnTo>
                  <a:cubicBezTo>
                    <a:pt x="1273" y="636"/>
                    <a:pt x="1499" y="568"/>
                    <a:pt x="1732" y="568"/>
                  </a:cubicBezTo>
                  <a:close/>
                  <a:moveTo>
                    <a:pt x="1727" y="0"/>
                  </a:moveTo>
                  <a:cubicBezTo>
                    <a:pt x="1137" y="0"/>
                    <a:pt x="399" y="317"/>
                    <a:pt x="253" y="729"/>
                  </a:cubicBezTo>
                  <a:cubicBezTo>
                    <a:pt x="1" y="1440"/>
                    <a:pt x="1821" y="1638"/>
                    <a:pt x="2242" y="1758"/>
                  </a:cubicBezTo>
                  <a:cubicBezTo>
                    <a:pt x="2854" y="1931"/>
                    <a:pt x="3551" y="2336"/>
                    <a:pt x="4184" y="2368"/>
                  </a:cubicBezTo>
                  <a:cubicBezTo>
                    <a:pt x="4203" y="2369"/>
                    <a:pt x="4222" y="2370"/>
                    <a:pt x="4241" y="2370"/>
                  </a:cubicBezTo>
                  <a:cubicBezTo>
                    <a:pt x="4594" y="2370"/>
                    <a:pt x="4914" y="2186"/>
                    <a:pt x="5063" y="1848"/>
                  </a:cubicBezTo>
                  <a:cubicBezTo>
                    <a:pt x="5253" y="1419"/>
                    <a:pt x="5072" y="1163"/>
                    <a:pt x="4658" y="1047"/>
                  </a:cubicBezTo>
                  <a:cubicBezTo>
                    <a:pt x="3902" y="836"/>
                    <a:pt x="3164" y="737"/>
                    <a:pt x="2446" y="379"/>
                  </a:cubicBezTo>
                  <a:cubicBezTo>
                    <a:pt x="2439" y="375"/>
                    <a:pt x="2433" y="373"/>
                    <a:pt x="2426" y="370"/>
                  </a:cubicBezTo>
                  <a:lnTo>
                    <a:pt x="2426" y="370"/>
                  </a:lnTo>
                  <a:cubicBezTo>
                    <a:pt x="2432" y="329"/>
                    <a:pt x="2425" y="289"/>
                    <a:pt x="2400" y="255"/>
                  </a:cubicBezTo>
                  <a:cubicBezTo>
                    <a:pt x="2269" y="77"/>
                    <a:pt x="2016" y="0"/>
                    <a:pt x="1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2207275" y="1362150"/>
              <a:ext cx="81350" cy="39575"/>
            </a:xfrm>
            <a:custGeom>
              <a:avLst/>
              <a:gdLst/>
              <a:ahLst/>
              <a:cxnLst/>
              <a:rect l="l" t="t" r="r" b="b"/>
              <a:pathLst>
                <a:path w="3254" h="1583" extrusionOk="0">
                  <a:moveTo>
                    <a:pt x="2691" y="634"/>
                  </a:moveTo>
                  <a:cubicBezTo>
                    <a:pt x="2726" y="634"/>
                    <a:pt x="2736" y="681"/>
                    <a:pt x="2618" y="705"/>
                  </a:cubicBezTo>
                  <a:lnTo>
                    <a:pt x="2618" y="705"/>
                  </a:lnTo>
                  <a:cubicBezTo>
                    <a:pt x="2636" y="652"/>
                    <a:pt x="2669" y="634"/>
                    <a:pt x="2691" y="634"/>
                  </a:cubicBezTo>
                  <a:close/>
                  <a:moveTo>
                    <a:pt x="1457" y="555"/>
                  </a:moveTo>
                  <a:cubicBezTo>
                    <a:pt x="1482" y="586"/>
                    <a:pt x="1523" y="609"/>
                    <a:pt x="1582" y="619"/>
                  </a:cubicBezTo>
                  <a:cubicBezTo>
                    <a:pt x="1689" y="636"/>
                    <a:pt x="1751" y="809"/>
                    <a:pt x="1850" y="863"/>
                  </a:cubicBezTo>
                  <a:cubicBezTo>
                    <a:pt x="1863" y="871"/>
                    <a:pt x="1877" y="878"/>
                    <a:pt x="1890" y="884"/>
                  </a:cubicBezTo>
                  <a:lnTo>
                    <a:pt x="1890" y="884"/>
                  </a:lnTo>
                  <a:cubicBezTo>
                    <a:pt x="1825" y="896"/>
                    <a:pt x="1759" y="907"/>
                    <a:pt x="1693" y="916"/>
                  </a:cubicBezTo>
                  <a:cubicBezTo>
                    <a:pt x="1563" y="938"/>
                    <a:pt x="1340" y="985"/>
                    <a:pt x="1122" y="1004"/>
                  </a:cubicBezTo>
                  <a:lnTo>
                    <a:pt x="1122" y="1004"/>
                  </a:lnTo>
                  <a:cubicBezTo>
                    <a:pt x="1230" y="877"/>
                    <a:pt x="1313" y="724"/>
                    <a:pt x="1405" y="580"/>
                  </a:cubicBezTo>
                  <a:lnTo>
                    <a:pt x="1405" y="580"/>
                  </a:lnTo>
                  <a:cubicBezTo>
                    <a:pt x="1421" y="574"/>
                    <a:pt x="1439" y="565"/>
                    <a:pt x="1457" y="555"/>
                  </a:cubicBezTo>
                  <a:close/>
                  <a:moveTo>
                    <a:pt x="1845" y="1"/>
                  </a:moveTo>
                  <a:cubicBezTo>
                    <a:pt x="1745" y="1"/>
                    <a:pt x="1632" y="76"/>
                    <a:pt x="1549" y="174"/>
                  </a:cubicBezTo>
                  <a:lnTo>
                    <a:pt x="1549" y="174"/>
                  </a:lnTo>
                  <a:cubicBezTo>
                    <a:pt x="1546" y="171"/>
                    <a:pt x="1543" y="168"/>
                    <a:pt x="1540" y="165"/>
                  </a:cubicBezTo>
                  <a:cubicBezTo>
                    <a:pt x="1514" y="142"/>
                    <a:pt x="1481" y="132"/>
                    <a:pt x="1447" y="132"/>
                  </a:cubicBezTo>
                  <a:cubicBezTo>
                    <a:pt x="1410" y="132"/>
                    <a:pt x="1372" y="143"/>
                    <a:pt x="1342" y="160"/>
                  </a:cubicBezTo>
                  <a:cubicBezTo>
                    <a:pt x="1082" y="301"/>
                    <a:pt x="1033" y="611"/>
                    <a:pt x="818" y="764"/>
                  </a:cubicBezTo>
                  <a:cubicBezTo>
                    <a:pt x="772" y="796"/>
                    <a:pt x="587" y="789"/>
                    <a:pt x="520" y="813"/>
                  </a:cubicBezTo>
                  <a:cubicBezTo>
                    <a:pt x="392" y="863"/>
                    <a:pt x="314" y="933"/>
                    <a:pt x="219" y="1032"/>
                  </a:cubicBezTo>
                  <a:cubicBezTo>
                    <a:pt x="149" y="1098"/>
                    <a:pt x="0" y="1321"/>
                    <a:pt x="124" y="1412"/>
                  </a:cubicBezTo>
                  <a:cubicBezTo>
                    <a:pt x="296" y="1540"/>
                    <a:pt x="540" y="1583"/>
                    <a:pt x="802" y="1583"/>
                  </a:cubicBezTo>
                  <a:cubicBezTo>
                    <a:pt x="1192" y="1583"/>
                    <a:pt x="1621" y="1487"/>
                    <a:pt x="1908" y="1433"/>
                  </a:cubicBezTo>
                  <a:cubicBezTo>
                    <a:pt x="2325" y="1354"/>
                    <a:pt x="3253" y="1147"/>
                    <a:pt x="3213" y="553"/>
                  </a:cubicBezTo>
                  <a:cubicBezTo>
                    <a:pt x="3209" y="499"/>
                    <a:pt x="3184" y="421"/>
                    <a:pt x="3118" y="404"/>
                  </a:cubicBezTo>
                  <a:cubicBezTo>
                    <a:pt x="2824" y="347"/>
                    <a:pt x="2477" y="383"/>
                    <a:pt x="2230" y="202"/>
                  </a:cubicBezTo>
                  <a:cubicBezTo>
                    <a:pt x="2081" y="95"/>
                    <a:pt x="2085" y="36"/>
                    <a:pt x="1879" y="4"/>
                  </a:cubicBezTo>
                  <a:cubicBezTo>
                    <a:pt x="1868" y="2"/>
                    <a:pt x="1857" y="1"/>
                    <a:pt x="1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4097225" y="1521225"/>
              <a:ext cx="45850" cy="61925"/>
            </a:xfrm>
            <a:custGeom>
              <a:avLst/>
              <a:gdLst/>
              <a:ahLst/>
              <a:cxnLst/>
              <a:rect l="l" t="t" r="r" b="b"/>
              <a:pathLst>
                <a:path w="1834" h="2477" extrusionOk="0">
                  <a:moveTo>
                    <a:pt x="680" y="671"/>
                  </a:moveTo>
                  <a:cubicBezTo>
                    <a:pt x="898" y="878"/>
                    <a:pt x="982" y="1148"/>
                    <a:pt x="1102" y="1420"/>
                  </a:cubicBezTo>
                  <a:cubicBezTo>
                    <a:pt x="1144" y="1511"/>
                    <a:pt x="1255" y="1705"/>
                    <a:pt x="1193" y="1795"/>
                  </a:cubicBezTo>
                  <a:cubicBezTo>
                    <a:pt x="1153" y="1853"/>
                    <a:pt x="1062" y="1877"/>
                    <a:pt x="976" y="1877"/>
                  </a:cubicBezTo>
                  <a:cubicBezTo>
                    <a:pt x="919" y="1877"/>
                    <a:pt x="866" y="1867"/>
                    <a:pt x="830" y="1849"/>
                  </a:cubicBezTo>
                  <a:cubicBezTo>
                    <a:pt x="512" y="1691"/>
                    <a:pt x="570" y="1131"/>
                    <a:pt x="680" y="671"/>
                  </a:cubicBezTo>
                  <a:close/>
                  <a:moveTo>
                    <a:pt x="790" y="1"/>
                  </a:moveTo>
                  <a:cubicBezTo>
                    <a:pt x="709" y="1"/>
                    <a:pt x="578" y="75"/>
                    <a:pt x="540" y="120"/>
                  </a:cubicBezTo>
                  <a:cubicBezTo>
                    <a:pt x="178" y="549"/>
                    <a:pt x="0" y="1115"/>
                    <a:pt x="41" y="1671"/>
                  </a:cubicBezTo>
                  <a:cubicBezTo>
                    <a:pt x="71" y="2102"/>
                    <a:pt x="251" y="2476"/>
                    <a:pt x="685" y="2476"/>
                  </a:cubicBezTo>
                  <a:cubicBezTo>
                    <a:pt x="729" y="2476"/>
                    <a:pt x="776" y="2472"/>
                    <a:pt x="826" y="2464"/>
                  </a:cubicBezTo>
                  <a:cubicBezTo>
                    <a:pt x="1279" y="2390"/>
                    <a:pt x="1775" y="1997"/>
                    <a:pt x="1813" y="1515"/>
                  </a:cubicBezTo>
                  <a:cubicBezTo>
                    <a:pt x="1833" y="1259"/>
                    <a:pt x="1705" y="1036"/>
                    <a:pt x="1614" y="804"/>
                  </a:cubicBezTo>
                  <a:cubicBezTo>
                    <a:pt x="1506" y="536"/>
                    <a:pt x="1391" y="284"/>
                    <a:pt x="1176" y="90"/>
                  </a:cubicBezTo>
                  <a:cubicBezTo>
                    <a:pt x="1139" y="56"/>
                    <a:pt x="1094" y="42"/>
                    <a:pt x="1047" y="42"/>
                  </a:cubicBezTo>
                  <a:cubicBezTo>
                    <a:pt x="982" y="42"/>
                    <a:pt x="912" y="68"/>
                    <a:pt x="847" y="110"/>
                  </a:cubicBezTo>
                  <a:lnTo>
                    <a:pt x="847" y="110"/>
                  </a:lnTo>
                  <a:cubicBezTo>
                    <a:pt x="870" y="29"/>
                    <a:pt x="84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3422125" y="950775"/>
              <a:ext cx="197475" cy="109575"/>
            </a:xfrm>
            <a:custGeom>
              <a:avLst/>
              <a:gdLst/>
              <a:ahLst/>
              <a:cxnLst/>
              <a:rect l="l" t="t" r="r" b="b"/>
              <a:pathLst>
                <a:path w="7899" h="4383" extrusionOk="0">
                  <a:moveTo>
                    <a:pt x="4839" y="658"/>
                  </a:moveTo>
                  <a:cubicBezTo>
                    <a:pt x="4855" y="658"/>
                    <a:pt x="4872" y="659"/>
                    <a:pt x="4889" y="661"/>
                  </a:cubicBezTo>
                  <a:cubicBezTo>
                    <a:pt x="5455" y="719"/>
                    <a:pt x="5005" y="1231"/>
                    <a:pt x="4794" y="1541"/>
                  </a:cubicBezTo>
                  <a:cubicBezTo>
                    <a:pt x="4736" y="1623"/>
                    <a:pt x="4658" y="1789"/>
                    <a:pt x="4752" y="1875"/>
                  </a:cubicBezTo>
                  <a:cubicBezTo>
                    <a:pt x="5173" y="2276"/>
                    <a:pt x="7899" y="3527"/>
                    <a:pt x="5707" y="3630"/>
                  </a:cubicBezTo>
                  <a:cubicBezTo>
                    <a:pt x="5693" y="3630"/>
                    <a:pt x="5679" y="3631"/>
                    <a:pt x="5666" y="3631"/>
                  </a:cubicBezTo>
                  <a:cubicBezTo>
                    <a:pt x="5291" y="3631"/>
                    <a:pt x="4868" y="3414"/>
                    <a:pt x="4501" y="3366"/>
                  </a:cubicBezTo>
                  <a:cubicBezTo>
                    <a:pt x="4379" y="3351"/>
                    <a:pt x="4270" y="3345"/>
                    <a:pt x="4167" y="3345"/>
                  </a:cubicBezTo>
                  <a:cubicBezTo>
                    <a:pt x="3875" y="3345"/>
                    <a:pt x="3634" y="3395"/>
                    <a:pt x="3307" y="3432"/>
                  </a:cubicBezTo>
                  <a:cubicBezTo>
                    <a:pt x="2963" y="3472"/>
                    <a:pt x="2513" y="3574"/>
                    <a:pt x="2128" y="3574"/>
                  </a:cubicBezTo>
                  <a:cubicBezTo>
                    <a:pt x="1567" y="3574"/>
                    <a:pt x="1147" y="3357"/>
                    <a:pt x="1404" y="2416"/>
                  </a:cubicBezTo>
                  <a:cubicBezTo>
                    <a:pt x="1445" y="2255"/>
                    <a:pt x="1676" y="1846"/>
                    <a:pt x="1771" y="1722"/>
                  </a:cubicBezTo>
                  <a:cubicBezTo>
                    <a:pt x="1858" y="1435"/>
                    <a:pt x="2048" y="1292"/>
                    <a:pt x="2339" y="1292"/>
                  </a:cubicBezTo>
                  <a:cubicBezTo>
                    <a:pt x="2480" y="1292"/>
                    <a:pt x="2645" y="1325"/>
                    <a:pt x="2833" y="1392"/>
                  </a:cubicBezTo>
                  <a:cubicBezTo>
                    <a:pt x="2825" y="1528"/>
                    <a:pt x="2829" y="1661"/>
                    <a:pt x="2837" y="1797"/>
                  </a:cubicBezTo>
                  <a:cubicBezTo>
                    <a:pt x="3014" y="2019"/>
                    <a:pt x="2861" y="2032"/>
                    <a:pt x="3138" y="2210"/>
                  </a:cubicBezTo>
                  <a:cubicBezTo>
                    <a:pt x="3170" y="2230"/>
                    <a:pt x="3206" y="2239"/>
                    <a:pt x="3245" y="2239"/>
                  </a:cubicBezTo>
                  <a:cubicBezTo>
                    <a:pt x="3296" y="2239"/>
                    <a:pt x="3351" y="2223"/>
                    <a:pt x="3403" y="2197"/>
                  </a:cubicBezTo>
                  <a:lnTo>
                    <a:pt x="3403" y="2197"/>
                  </a:lnTo>
                  <a:cubicBezTo>
                    <a:pt x="3424" y="2237"/>
                    <a:pt x="3460" y="2263"/>
                    <a:pt x="3512" y="2263"/>
                  </a:cubicBezTo>
                  <a:cubicBezTo>
                    <a:pt x="3563" y="2263"/>
                    <a:pt x="3629" y="2239"/>
                    <a:pt x="3712" y="2181"/>
                  </a:cubicBezTo>
                  <a:cubicBezTo>
                    <a:pt x="4174" y="1855"/>
                    <a:pt x="4600" y="1867"/>
                    <a:pt x="4683" y="1244"/>
                  </a:cubicBezTo>
                  <a:cubicBezTo>
                    <a:pt x="4695" y="1144"/>
                    <a:pt x="4439" y="1021"/>
                    <a:pt x="4439" y="967"/>
                  </a:cubicBezTo>
                  <a:cubicBezTo>
                    <a:pt x="4443" y="858"/>
                    <a:pt x="4589" y="658"/>
                    <a:pt x="4839" y="658"/>
                  </a:cubicBezTo>
                  <a:close/>
                  <a:moveTo>
                    <a:pt x="5562" y="0"/>
                  </a:moveTo>
                  <a:cubicBezTo>
                    <a:pt x="5345" y="0"/>
                    <a:pt x="5102" y="64"/>
                    <a:pt x="4893" y="112"/>
                  </a:cubicBezTo>
                  <a:cubicBezTo>
                    <a:pt x="4480" y="207"/>
                    <a:pt x="3832" y="393"/>
                    <a:pt x="3700" y="876"/>
                  </a:cubicBezTo>
                  <a:cubicBezTo>
                    <a:pt x="3605" y="1236"/>
                    <a:pt x="3832" y="1161"/>
                    <a:pt x="3836" y="1417"/>
                  </a:cubicBezTo>
                  <a:cubicBezTo>
                    <a:pt x="3841" y="1537"/>
                    <a:pt x="3959" y="1491"/>
                    <a:pt x="3948" y="1528"/>
                  </a:cubicBezTo>
                  <a:cubicBezTo>
                    <a:pt x="3950" y="1520"/>
                    <a:pt x="3947" y="1517"/>
                    <a:pt x="3941" y="1517"/>
                  </a:cubicBezTo>
                  <a:cubicBezTo>
                    <a:pt x="3900" y="1517"/>
                    <a:pt x="3705" y="1655"/>
                    <a:pt x="3610" y="1724"/>
                  </a:cubicBezTo>
                  <a:lnTo>
                    <a:pt x="3610" y="1724"/>
                  </a:lnTo>
                  <a:cubicBezTo>
                    <a:pt x="3140" y="1250"/>
                    <a:pt x="3708" y="694"/>
                    <a:pt x="2886" y="496"/>
                  </a:cubicBezTo>
                  <a:cubicBezTo>
                    <a:pt x="2812" y="478"/>
                    <a:pt x="2739" y="470"/>
                    <a:pt x="2666" y="470"/>
                  </a:cubicBezTo>
                  <a:cubicBezTo>
                    <a:pt x="2270" y="470"/>
                    <a:pt x="1902" y="720"/>
                    <a:pt x="1648" y="1017"/>
                  </a:cubicBezTo>
                  <a:cubicBezTo>
                    <a:pt x="863" y="1933"/>
                    <a:pt x="1" y="3544"/>
                    <a:pt x="1457" y="4258"/>
                  </a:cubicBezTo>
                  <a:cubicBezTo>
                    <a:pt x="1639" y="4348"/>
                    <a:pt x="1791" y="4381"/>
                    <a:pt x="1947" y="4381"/>
                  </a:cubicBezTo>
                  <a:cubicBezTo>
                    <a:pt x="2105" y="4381"/>
                    <a:pt x="2267" y="4347"/>
                    <a:pt x="2469" y="4303"/>
                  </a:cubicBezTo>
                  <a:cubicBezTo>
                    <a:pt x="3104" y="4166"/>
                    <a:pt x="3526" y="4001"/>
                    <a:pt x="4080" y="4001"/>
                  </a:cubicBezTo>
                  <a:cubicBezTo>
                    <a:pt x="4276" y="4001"/>
                    <a:pt x="4488" y="4022"/>
                    <a:pt x="4732" y="4072"/>
                  </a:cubicBezTo>
                  <a:cubicBezTo>
                    <a:pt x="5202" y="4168"/>
                    <a:pt x="5724" y="4383"/>
                    <a:pt x="6223" y="4383"/>
                  </a:cubicBezTo>
                  <a:cubicBezTo>
                    <a:pt x="6429" y="4383"/>
                    <a:pt x="6632" y="4346"/>
                    <a:pt x="6825" y="4249"/>
                  </a:cubicBezTo>
                  <a:cubicBezTo>
                    <a:pt x="7214" y="4051"/>
                    <a:pt x="7486" y="3663"/>
                    <a:pt x="7441" y="3222"/>
                  </a:cubicBezTo>
                  <a:cubicBezTo>
                    <a:pt x="7342" y="2196"/>
                    <a:pt x="6101" y="1990"/>
                    <a:pt x="5421" y="1494"/>
                  </a:cubicBezTo>
                  <a:lnTo>
                    <a:pt x="5421" y="1494"/>
                  </a:lnTo>
                  <a:cubicBezTo>
                    <a:pt x="5758" y="1215"/>
                    <a:pt x="6245" y="1011"/>
                    <a:pt x="6128" y="443"/>
                  </a:cubicBezTo>
                  <a:cubicBezTo>
                    <a:pt x="6057" y="98"/>
                    <a:pt x="5830" y="0"/>
                    <a:pt x="5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3641675" y="959975"/>
              <a:ext cx="128425" cy="169900"/>
            </a:xfrm>
            <a:custGeom>
              <a:avLst/>
              <a:gdLst/>
              <a:ahLst/>
              <a:cxnLst/>
              <a:rect l="l" t="t" r="r" b="b"/>
              <a:pathLst>
                <a:path w="5137" h="6796" extrusionOk="0">
                  <a:moveTo>
                    <a:pt x="2645" y="1"/>
                  </a:moveTo>
                  <a:cubicBezTo>
                    <a:pt x="2570" y="1"/>
                    <a:pt x="2497" y="6"/>
                    <a:pt x="2428" y="16"/>
                  </a:cubicBezTo>
                  <a:cubicBezTo>
                    <a:pt x="1739" y="119"/>
                    <a:pt x="599" y="491"/>
                    <a:pt x="335" y="1239"/>
                  </a:cubicBezTo>
                  <a:cubicBezTo>
                    <a:pt x="0" y="2185"/>
                    <a:pt x="938" y="2964"/>
                    <a:pt x="1429" y="3629"/>
                  </a:cubicBezTo>
                  <a:cubicBezTo>
                    <a:pt x="2119" y="4563"/>
                    <a:pt x="1500" y="5802"/>
                    <a:pt x="2590" y="6524"/>
                  </a:cubicBezTo>
                  <a:cubicBezTo>
                    <a:pt x="2862" y="6706"/>
                    <a:pt x="3159" y="6795"/>
                    <a:pt x="3454" y="6795"/>
                  </a:cubicBezTo>
                  <a:cubicBezTo>
                    <a:pt x="3846" y="6795"/>
                    <a:pt x="4234" y="6637"/>
                    <a:pt x="4551" y="6330"/>
                  </a:cubicBezTo>
                  <a:cubicBezTo>
                    <a:pt x="5108" y="5793"/>
                    <a:pt x="5137" y="5161"/>
                    <a:pt x="4799" y="4493"/>
                  </a:cubicBezTo>
                  <a:cubicBezTo>
                    <a:pt x="4485" y="3881"/>
                    <a:pt x="4047" y="3283"/>
                    <a:pt x="3688" y="2688"/>
                  </a:cubicBezTo>
                  <a:cubicBezTo>
                    <a:pt x="3465" y="2324"/>
                    <a:pt x="3275" y="2040"/>
                    <a:pt x="2849" y="1912"/>
                  </a:cubicBezTo>
                  <a:cubicBezTo>
                    <a:pt x="2835" y="1908"/>
                    <a:pt x="2820" y="1906"/>
                    <a:pt x="2804" y="1906"/>
                  </a:cubicBezTo>
                  <a:cubicBezTo>
                    <a:pt x="2598" y="1906"/>
                    <a:pt x="2293" y="2263"/>
                    <a:pt x="2519" y="2370"/>
                  </a:cubicBezTo>
                  <a:cubicBezTo>
                    <a:pt x="3147" y="2676"/>
                    <a:pt x="3324" y="3340"/>
                    <a:pt x="3646" y="3902"/>
                  </a:cubicBezTo>
                  <a:cubicBezTo>
                    <a:pt x="3749" y="4083"/>
                    <a:pt x="3873" y="4253"/>
                    <a:pt x="3985" y="4435"/>
                  </a:cubicBezTo>
                  <a:cubicBezTo>
                    <a:pt x="4101" y="4588"/>
                    <a:pt x="4195" y="4748"/>
                    <a:pt x="4274" y="4922"/>
                  </a:cubicBezTo>
                  <a:cubicBezTo>
                    <a:pt x="4740" y="5525"/>
                    <a:pt x="4369" y="5917"/>
                    <a:pt x="3160" y="6103"/>
                  </a:cubicBezTo>
                  <a:cubicBezTo>
                    <a:pt x="2329" y="5817"/>
                    <a:pt x="2610" y="4831"/>
                    <a:pt x="2585" y="4195"/>
                  </a:cubicBezTo>
                  <a:cubicBezTo>
                    <a:pt x="2565" y="3795"/>
                    <a:pt x="2424" y="3650"/>
                    <a:pt x="2177" y="3340"/>
                  </a:cubicBezTo>
                  <a:cubicBezTo>
                    <a:pt x="1842" y="2924"/>
                    <a:pt x="1227" y="2440"/>
                    <a:pt x="1083" y="1912"/>
                  </a:cubicBezTo>
                  <a:cubicBezTo>
                    <a:pt x="967" y="1499"/>
                    <a:pt x="1153" y="1156"/>
                    <a:pt x="1540" y="883"/>
                  </a:cubicBezTo>
                  <a:cubicBezTo>
                    <a:pt x="1862" y="764"/>
                    <a:pt x="2188" y="661"/>
                    <a:pt x="2519" y="570"/>
                  </a:cubicBezTo>
                  <a:cubicBezTo>
                    <a:pt x="2746" y="744"/>
                    <a:pt x="2969" y="921"/>
                    <a:pt x="3196" y="1095"/>
                  </a:cubicBezTo>
                  <a:cubicBezTo>
                    <a:pt x="3155" y="1160"/>
                    <a:pt x="2610" y="1239"/>
                    <a:pt x="2478" y="1375"/>
                  </a:cubicBezTo>
                  <a:cubicBezTo>
                    <a:pt x="2333" y="1520"/>
                    <a:pt x="2308" y="1611"/>
                    <a:pt x="2251" y="1825"/>
                  </a:cubicBezTo>
                  <a:cubicBezTo>
                    <a:pt x="2222" y="1929"/>
                    <a:pt x="2257" y="1967"/>
                    <a:pt x="2315" y="1967"/>
                  </a:cubicBezTo>
                  <a:cubicBezTo>
                    <a:pt x="2416" y="1967"/>
                    <a:pt x="2589" y="1854"/>
                    <a:pt x="2630" y="1775"/>
                  </a:cubicBezTo>
                  <a:cubicBezTo>
                    <a:pt x="2874" y="1309"/>
                    <a:pt x="3812" y="1672"/>
                    <a:pt x="3804" y="847"/>
                  </a:cubicBezTo>
                  <a:cubicBezTo>
                    <a:pt x="3796" y="255"/>
                    <a:pt x="3165" y="1"/>
                    <a:pt x="2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4239875" y="832900"/>
              <a:ext cx="49050" cy="75075"/>
            </a:xfrm>
            <a:custGeom>
              <a:avLst/>
              <a:gdLst/>
              <a:ahLst/>
              <a:cxnLst/>
              <a:rect l="l" t="t" r="r" b="b"/>
              <a:pathLst>
                <a:path w="1962" h="3003" extrusionOk="0">
                  <a:moveTo>
                    <a:pt x="1115" y="2073"/>
                  </a:moveTo>
                  <a:cubicBezTo>
                    <a:pt x="1064" y="2166"/>
                    <a:pt x="1004" y="2251"/>
                    <a:pt x="934" y="2325"/>
                  </a:cubicBezTo>
                  <a:cubicBezTo>
                    <a:pt x="844" y="2420"/>
                    <a:pt x="693" y="2561"/>
                    <a:pt x="681" y="2561"/>
                  </a:cubicBezTo>
                  <a:cubicBezTo>
                    <a:pt x="674" y="2561"/>
                    <a:pt x="705" y="2523"/>
                    <a:pt x="801" y="2420"/>
                  </a:cubicBezTo>
                  <a:cubicBezTo>
                    <a:pt x="909" y="2304"/>
                    <a:pt x="1020" y="2197"/>
                    <a:pt x="1115" y="2073"/>
                  </a:cubicBezTo>
                  <a:close/>
                  <a:moveTo>
                    <a:pt x="1443" y="0"/>
                  </a:moveTo>
                  <a:cubicBezTo>
                    <a:pt x="1293" y="0"/>
                    <a:pt x="1042" y="261"/>
                    <a:pt x="1045" y="392"/>
                  </a:cubicBezTo>
                  <a:cubicBezTo>
                    <a:pt x="1057" y="817"/>
                    <a:pt x="1061" y="1284"/>
                    <a:pt x="854" y="1669"/>
                  </a:cubicBezTo>
                  <a:cubicBezTo>
                    <a:pt x="723" y="1912"/>
                    <a:pt x="512" y="2094"/>
                    <a:pt x="347" y="2309"/>
                  </a:cubicBezTo>
                  <a:cubicBezTo>
                    <a:pt x="181" y="2519"/>
                    <a:pt x="0" y="2986"/>
                    <a:pt x="429" y="3003"/>
                  </a:cubicBezTo>
                  <a:cubicBezTo>
                    <a:pt x="436" y="3003"/>
                    <a:pt x="442" y="3003"/>
                    <a:pt x="449" y="3003"/>
                  </a:cubicBezTo>
                  <a:cubicBezTo>
                    <a:pt x="815" y="3003"/>
                    <a:pt x="1229" y="2568"/>
                    <a:pt x="1412" y="2304"/>
                  </a:cubicBezTo>
                  <a:cubicBezTo>
                    <a:pt x="1742" y="1833"/>
                    <a:pt x="1961" y="1132"/>
                    <a:pt x="1866" y="566"/>
                  </a:cubicBezTo>
                  <a:cubicBezTo>
                    <a:pt x="1850" y="472"/>
                    <a:pt x="1801" y="435"/>
                    <a:pt x="1738" y="435"/>
                  </a:cubicBezTo>
                  <a:cubicBezTo>
                    <a:pt x="1698" y="435"/>
                    <a:pt x="1653" y="450"/>
                    <a:pt x="1608" y="475"/>
                  </a:cubicBezTo>
                  <a:lnTo>
                    <a:pt x="1608" y="475"/>
                  </a:lnTo>
                  <a:cubicBezTo>
                    <a:pt x="1598" y="347"/>
                    <a:pt x="1576" y="218"/>
                    <a:pt x="1544" y="91"/>
                  </a:cubicBezTo>
                  <a:cubicBezTo>
                    <a:pt x="1528" y="26"/>
                    <a:pt x="1491" y="0"/>
                    <a:pt x="1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1539250" y="744225"/>
              <a:ext cx="22400" cy="45200"/>
            </a:xfrm>
            <a:custGeom>
              <a:avLst/>
              <a:gdLst/>
              <a:ahLst/>
              <a:cxnLst/>
              <a:rect l="l" t="t" r="r" b="b"/>
              <a:pathLst>
                <a:path w="896" h="1808" extrusionOk="0">
                  <a:moveTo>
                    <a:pt x="845" y="0"/>
                  </a:moveTo>
                  <a:cubicBezTo>
                    <a:pt x="812" y="0"/>
                    <a:pt x="767" y="24"/>
                    <a:pt x="754" y="63"/>
                  </a:cubicBezTo>
                  <a:cubicBezTo>
                    <a:pt x="543" y="629"/>
                    <a:pt x="122" y="1169"/>
                    <a:pt x="7" y="1763"/>
                  </a:cubicBezTo>
                  <a:cubicBezTo>
                    <a:pt x="1" y="1796"/>
                    <a:pt x="12" y="1807"/>
                    <a:pt x="30" y="1807"/>
                  </a:cubicBezTo>
                  <a:cubicBezTo>
                    <a:pt x="61" y="1807"/>
                    <a:pt x="109" y="1774"/>
                    <a:pt x="122" y="1751"/>
                  </a:cubicBezTo>
                  <a:cubicBezTo>
                    <a:pt x="391" y="1220"/>
                    <a:pt x="718" y="641"/>
                    <a:pt x="873" y="65"/>
                  </a:cubicBezTo>
                  <a:lnTo>
                    <a:pt x="873" y="65"/>
                  </a:lnTo>
                  <a:cubicBezTo>
                    <a:pt x="873" y="64"/>
                    <a:pt x="874" y="63"/>
                    <a:pt x="874" y="63"/>
                  </a:cubicBezTo>
                  <a:cubicBezTo>
                    <a:pt x="896" y="19"/>
                    <a:pt x="875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541625" y="742475"/>
              <a:ext cx="32950" cy="66250"/>
            </a:xfrm>
            <a:custGeom>
              <a:avLst/>
              <a:gdLst/>
              <a:ahLst/>
              <a:cxnLst/>
              <a:rect l="l" t="t" r="r" b="b"/>
              <a:pathLst>
                <a:path w="1318" h="2650" extrusionOk="0">
                  <a:moveTo>
                    <a:pt x="1271" y="1"/>
                  </a:moveTo>
                  <a:cubicBezTo>
                    <a:pt x="1237" y="1"/>
                    <a:pt x="1189" y="28"/>
                    <a:pt x="1175" y="66"/>
                  </a:cubicBezTo>
                  <a:cubicBezTo>
                    <a:pt x="832" y="937"/>
                    <a:pt x="423" y="1755"/>
                    <a:pt x="19" y="2597"/>
                  </a:cubicBezTo>
                  <a:cubicBezTo>
                    <a:pt x="0" y="2635"/>
                    <a:pt x="16" y="2649"/>
                    <a:pt x="40" y="2649"/>
                  </a:cubicBezTo>
                  <a:cubicBezTo>
                    <a:pt x="64" y="2649"/>
                    <a:pt x="96" y="2635"/>
                    <a:pt x="110" y="2614"/>
                  </a:cubicBezTo>
                  <a:cubicBezTo>
                    <a:pt x="663" y="1871"/>
                    <a:pt x="973" y="925"/>
                    <a:pt x="1299" y="66"/>
                  </a:cubicBezTo>
                  <a:cubicBezTo>
                    <a:pt x="1318" y="20"/>
                    <a:pt x="1299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1546625" y="732875"/>
              <a:ext cx="47625" cy="87200"/>
            </a:xfrm>
            <a:custGeom>
              <a:avLst/>
              <a:gdLst/>
              <a:ahLst/>
              <a:cxnLst/>
              <a:rect l="l" t="t" r="r" b="b"/>
              <a:pathLst>
                <a:path w="1905" h="3488" extrusionOk="0">
                  <a:moveTo>
                    <a:pt x="1862" y="1"/>
                  </a:moveTo>
                  <a:cubicBezTo>
                    <a:pt x="1827" y="1"/>
                    <a:pt x="1772" y="28"/>
                    <a:pt x="1751" y="62"/>
                  </a:cubicBezTo>
                  <a:cubicBezTo>
                    <a:pt x="1099" y="1161"/>
                    <a:pt x="529" y="2267"/>
                    <a:pt x="17" y="3436"/>
                  </a:cubicBezTo>
                  <a:cubicBezTo>
                    <a:pt x="1" y="3473"/>
                    <a:pt x="15" y="3487"/>
                    <a:pt x="37" y="3487"/>
                  </a:cubicBezTo>
                  <a:cubicBezTo>
                    <a:pt x="59" y="3487"/>
                    <a:pt x="89" y="3473"/>
                    <a:pt x="104" y="3452"/>
                  </a:cubicBezTo>
                  <a:cubicBezTo>
                    <a:pt x="421" y="2960"/>
                    <a:pt x="608" y="2379"/>
                    <a:pt x="876" y="1858"/>
                  </a:cubicBezTo>
                  <a:cubicBezTo>
                    <a:pt x="1189" y="1247"/>
                    <a:pt x="1532" y="652"/>
                    <a:pt x="1879" y="62"/>
                  </a:cubicBezTo>
                  <a:cubicBezTo>
                    <a:pt x="1905" y="18"/>
                    <a:pt x="1890" y="1"/>
                    <a:pt x="1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1565250" y="725450"/>
              <a:ext cx="47425" cy="80825"/>
            </a:xfrm>
            <a:custGeom>
              <a:avLst/>
              <a:gdLst/>
              <a:ahLst/>
              <a:cxnLst/>
              <a:rect l="l" t="t" r="r" b="b"/>
              <a:pathLst>
                <a:path w="1897" h="3233" extrusionOk="0">
                  <a:moveTo>
                    <a:pt x="1862" y="0"/>
                  </a:moveTo>
                  <a:cubicBezTo>
                    <a:pt x="1825" y="0"/>
                    <a:pt x="1760" y="43"/>
                    <a:pt x="1749" y="82"/>
                  </a:cubicBezTo>
                  <a:cubicBezTo>
                    <a:pt x="1423" y="1243"/>
                    <a:pt x="482" y="2089"/>
                    <a:pt x="15" y="3179"/>
                  </a:cubicBezTo>
                  <a:cubicBezTo>
                    <a:pt x="1" y="3217"/>
                    <a:pt x="17" y="3233"/>
                    <a:pt x="41" y="3233"/>
                  </a:cubicBezTo>
                  <a:cubicBezTo>
                    <a:pt x="63" y="3233"/>
                    <a:pt x="92" y="3218"/>
                    <a:pt x="106" y="3196"/>
                  </a:cubicBezTo>
                  <a:cubicBezTo>
                    <a:pt x="726" y="2222"/>
                    <a:pt x="1580" y="1181"/>
                    <a:pt x="1886" y="50"/>
                  </a:cubicBezTo>
                  <a:cubicBezTo>
                    <a:pt x="1897" y="14"/>
                    <a:pt x="1884" y="0"/>
                    <a:pt x="1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1586950" y="716450"/>
              <a:ext cx="47950" cy="85225"/>
            </a:xfrm>
            <a:custGeom>
              <a:avLst/>
              <a:gdLst/>
              <a:ahLst/>
              <a:cxnLst/>
              <a:rect l="l" t="t" r="r" b="b"/>
              <a:pathLst>
                <a:path w="1918" h="3409" extrusionOk="0">
                  <a:moveTo>
                    <a:pt x="1868" y="0"/>
                  </a:moveTo>
                  <a:cubicBezTo>
                    <a:pt x="1831" y="0"/>
                    <a:pt x="1777" y="29"/>
                    <a:pt x="1756" y="67"/>
                  </a:cubicBezTo>
                  <a:cubicBezTo>
                    <a:pt x="1207" y="1186"/>
                    <a:pt x="531" y="2251"/>
                    <a:pt x="10" y="3379"/>
                  </a:cubicBezTo>
                  <a:cubicBezTo>
                    <a:pt x="0" y="3401"/>
                    <a:pt x="8" y="3409"/>
                    <a:pt x="22" y="3409"/>
                  </a:cubicBezTo>
                  <a:cubicBezTo>
                    <a:pt x="36" y="3409"/>
                    <a:pt x="55" y="3399"/>
                    <a:pt x="64" y="3387"/>
                  </a:cubicBezTo>
                  <a:cubicBezTo>
                    <a:pt x="811" y="2388"/>
                    <a:pt x="1348" y="1190"/>
                    <a:pt x="1893" y="71"/>
                  </a:cubicBezTo>
                  <a:cubicBezTo>
                    <a:pt x="1918" y="20"/>
                    <a:pt x="1899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1609175" y="714975"/>
              <a:ext cx="37600" cy="79100"/>
            </a:xfrm>
            <a:custGeom>
              <a:avLst/>
              <a:gdLst/>
              <a:ahLst/>
              <a:cxnLst/>
              <a:rect l="l" t="t" r="r" b="b"/>
              <a:pathLst>
                <a:path w="1504" h="3164" extrusionOk="0">
                  <a:moveTo>
                    <a:pt x="1472" y="1"/>
                  </a:moveTo>
                  <a:cubicBezTo>
                    <a:pt x="1435" y="1"/>
                    <a:pt x="1368" y="43"/>
                    <a:pt x="1355" y="80"/>
                  </a:cubicBezTo>
                  <a:cubicBezTo>
                    <a:pt x="975" y="1125"/>
                    <a:pt x="364" y="2079"/>
                    <a:pt x="9" y="3127"/>
                  </a:cubicBezTo>
                  <a:cubicBezTo>
                    <a:pt x="0" y="3154"/>
                    <a:pt x="9" y="3164"/>
                    <a:pt x="24" y="3164"/>
                  </a:cubicBezTo>
                  <a:cubicBezTo>
                    <a:pt x="50" y="3164"/>
                    <a:pt x="98" y="3134"/>
                    <a:pt x="108" y="3116"/>
                  </a:cubicBezTo>
                  <a:cubicBezTo>
                    <a:pt x="657" y="2157"/>
                    <a:pt x="1128" y="1092"/>
                    <a:pt x="1492" y="48"/>
                  </a:cubicBezTo>
                  <a:cubicBezTo>
                    <a:pt x="1503" y="14"/>
                    <a:pt x="1492" y="1"/>
                    <a:pt x="1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1631150" y="697775"/>
              <a:ext cx="36900" cy="83325"/>
            </a:xfrm>
            <a:custGeom>
              <a:avLst/>
              <a:gdLst/>
              <a:ahLst/>
              <a:cxnLst/>
              <a:rect l="l" t="t" r="r" b="b"/>
              <a:pathLst>
                <a:path w="1476" h="3333" extrusionOk="0">
                  <a:moveTo>
                    <a:pt x="1426" y="0"/>
                  </a:moveTo>
                  <a:cubicBezTo>
                    <a:pt x="1389" y="0"/>
                    <a:pt x="1336" y="30"/>
                    <a:pt x="1318" y="71"/>
                  </a:cubicBezTo>
                  <a:cubicBezTo>
                    <a:pt x="893" y="1128"/>
                    <a:pt x="249" y="2176"/>
                    <a:pt x="5" y="3295"/>
                  </a:cubicBezTo>
                  <a:cubicBezTo>
                    <a:pt x="1" y="3322"/>
                    <a:pt x="12" y="3332"/>
                    <a:pt x="28" y="3332"/>
                  </a:cubicBezTo>
                  <a:cubicBezTo>
                    <a:pt x="53" y="3332"/>
                    <a:pt x="92" y="3306"/>
                    <a:pt x="100" y="3283"/>
                  </a:cubicBezTo>
                  <a:cubicBezTo>
                    <a:pt x="579" y="2230"/>
                    <a:pt x="1025" y="1144"/>
                    <a:pt x="1455" y="71"/>
                  </a:cubicBezTo>
                  <a:cubicBezTo>
                    <a:pt x="1475" y="20"/>
                    <a:pt x="1456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1658525" y="666325"/>
              <a:ext cx="17450" cy="40150"/>
            </a:xfrm>
            <a:custGeom>
              <a:avLst/>
              <a:gdLst/>
              <a:ahLst/>
              <a:cxnLst/>
              <a:rect l="l" t="t" r="r" b="b"/>
              <a:pathLst>
                <a:path w="698" h="1606" extrusionOk="0">
                  <a:moveTo>
                    <a:pt x="654" y="0"/>
                  </a:moveTo>
                  <a:cubicBezTo>
                    <a:pt x="621" y="0"/>
                    <a:pt x="572" y="27"/>
                    <a:pt x="553" y="61"/>
                  </a:cubicBezTo>
                  <a:cubicBezTo>
                    <a:pt x="421" y="334"/>
                    <a:pt x="294" y="610"/>
                    <a:pt x="182" y="896"/>
                  </a:cubicBezTo>
                  <a:cubicBezTo>
                    <a:pt x="103" y="1110"/>
                    <a:pt x="0" y="1345"/>
                    <a:pt x="17" y="1580"/>
                  </a:cubicBezTo>
                  <a:cubicBezTo>
                    <a:pt x="18" y="1599"/>
                    <a:pt x="27" y="1605"/>
                    <a:pt x="38" y="1605"/>
                  </a:cubicBezTo>
                  <a:cubicBezTo>
                    <a:pt x="62" y="1605"/>
                    <a:pt x="99" y="1573"/>
                    <a:pt x="107" y="1556"/>
                  </a:cubicBezTo>
                  <a:cubicBezTo>
                    <a:pt x="211" y="1325"/>
                    <a:pt x="261" y="1073"/>
                    <a:pt x="347" y="837"/>
                  </a:cubicBezTo>
                  <a:cubicBezTo>
                    <a:pt x="446" y="573"/>
                    <a:pt x="566" y="321"/>
                    <a:pt x="677" y="65"/>
                  </a:cubicBezTo>
                  <a:cubicBezTo>
                    <a:pt x="698" y="19"/>
                    <a:pt x="681" y="0"/>
                    <a:pt x="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1649325" y="657200"/>
              <a:ext cx="45400" cy="125925"/>
            </a:xfrm>
            <a:custGeom>
              <a:avLst/>
              <a:gdLst/>
              <a:ahLst/>
              <a:cxnLst/>
              <a:rect l="l" t="t" r="r" b="b"/>
              <a:pathLst>
                <a:path w="1816" h="5037" extrusionOk="0">
                  <a:moveTo>
                    <a:pt x="1779" y="1"/>
                  </a:moveTo>
                  <a:cubicBezTo>
                    <a:pt x="1738" y="1"/>
                    <a:pt x="1670" y="47"/>
                    <a:pt x="1657" y="91"/>
                  </a:cubicBezTo>
                  <a:cubicBezTo>
                    <a:pt x="1190" y="1751"/>
                    <a:pt x="484" y="3333"/>
                    <a:pt x="10" y="4989"/>
                  </a:cubicBezTo>
                  <a:cubicBezTo>
                    <a:pt x="0" y="5023"/>
                    <a:pt x="13" y="5036"/>
                    <a:pt x="35" y="5036"/>
                  </a:cubicBezTo>
                  <a:cubicBezTo>
                    <a:pt x="69" y="5036"/>
                    <a:pt x="125" y="5002"/>
                    <a:pt x="137" y="4972"/>
                  </a:cubicBezTo>
                  <a:cubicBezTo>
                    <a:pt x="782" y="3374"/>
                    <a:pt x="1351" y="1714"/>
                    <a:pt x="1805" y="55"/>
                  </a:cubicBezTo>
                  <a:cubicBezTo>
                    <a:pt x="1816" y="16"/>
                    <a:pt x="1802" y="1"/>
                    <a:pt x="1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1666750" y="651525"/>
              <a:ext cx="50100" cy="131250"/>
            </a:xfrm>
            <a:custGeom>
              <a:avLst/>
              <a:gdLst/>
              <a:ahLst/>
              <a:cxnLst/>
              <a:rect l="l" t="t" r="r" b="b"/>
              <a:pathLst>
                <a:path w="2004" h="5250" extrusionOk="0">
                  <a:moveTo>
                    <a:pt x="1954" y="0"/>
                  </a:moveTo>
                  <a:cubicBezTo>
                    <a:pt x="1917" y="0"/>
                    <a:pt x="1861" y="30"/>
                    <a:pt x="1843" y="70"/>
                  </a:cubicBezTo>
                  <a:cubicBezTo>
                    <a:pt x="1083" y="1702"/>
                    <a:pt x="373" y="3445"/>
                    <a:pt x="6" y="5212"/>
                  </a:cubicBezTo>
                  <a:cubicBezTo>
                    <a:pt x="0" y="5239"/>
                    <a:pt x="9" y="5249"/>
                    <a:pt x="25" y="5249"/>
                  </a:cubicBezTo>
                  <a:cubicBezTo>
                    <a:pt x="53" y="5249"/>
                    <a:pt x="102" y="5213"/>
                    <a:pt x="113" y="5183"/>
                  </a:cubicBezTo>
                  <a:cubicBezTo>
                    <a:pt x="720" y="3465"/>
                    <a:pt x="1215" y="1739"/>
                    <a:pt x="1979" y="70"/>
                  </a:cubicBezTo>
                  <a:cubicBezTo>
                    <a:pt x="2003" y="20"/>
                    <a:pt x="1985" y="0"/>
                    <a:pt x="1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1678150" y="641625"/>
              <a:ext cx="62250" cy="145075"/>
            </a:xfrm>
            <a:custGeom>
              <a:avLst/>
              <a:gdLst/>
              <a:ahLst/>
              <a:cxnLst/>
              <a:rect l="l" t="t" r="r" b="b"/>
              <a:pathLst>
                <a:path w="2490" h="5803" extrusionOk="0">
                  <a:moveTo>
                    <a:pt x="2434" y="0"/>
                  </a:moveTo>
                  <a:cubicBezTo>
                    <a:pt x="2395" y="0"/>
                    <a:pt x="2341" y="32"/>
                    <a:pt x="2325" y="75"/>
                  </a:cubicBezTo>
                  <a:cubicBezTo>
                    <a:pt x="1573" y="1974"/>
                    <a:pt x="665" y="3836"/>
                    <a:pt x="8" y="5768"/>
                  </a:cubicBezTo>
                  <a:cubicBezTo>
                    <a:pt x="0" y="5793"/>
                    <a:pt x="9" y="5802"/>
                    <a:pt x="25" y="5802"/>
                  </a:cubicBezTo>
                  <a:cubicBezTo>
                    <a:pt x="50" y="5802"/>
                    <a:pt x="93" y="5777"/>
                    <a:pt x="103" y="5756"/>
                  </a:cubicBezTo>
                  <a:cubicBezTo>
                    <a:pt x="1003" y="3927"/>
                    <a:pt x="1725" y="1978"/>
                    <a:pt x="2469" y="79"/>
                  </a:cubicBezTo>
                  <a:cubicBezTo>
                    <a:pt x="2489" y="23"/>
                    <a:pt x="2467" y="0"/>
                    <a:pt x="2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1704550" y="637650"/>
              <a:ext cx="71525" cy="141975"/>
            </a:xfrm>
            <a:custGeom>
              <a:avLst/>
              <a:gdLst/>
              <a:ahLst/>
              <a:cxnLst/>
              <a:rect l="l" t="t" r="r" b="b"/>
              <a:pathLst>
                <a:path w="2861" h="5679" extrusionOk="0">
                  <a:moveTo>
                    <a:pt x="2809" y="1"/>
                  </a:moveTo>
                  <a:cubicBezTo>
                    <a:pt x="2771" y="1"/>
                    <a:pt x="2715" y="32"/>
                    <a:pt x="2697" y="73"/>
                  </a:cubicBezTo>
                  <a:cubicBezTo>
                    <a:pt x="1859" y="1947"/>
                    <a:pt x="947" y="3793"/>
                    <a:pt x="21" y="5622"/>
                  </a:cubicBezTo>
                  <a:cubicBezTo>
                    <a:pt x="1" y="5662"/>
                    <a:pt x="18" y="5678"/>
                    <a:pt x="44" y="5678"/>
                  </a:cubicBezTo>
                  <a:cubicBezTo>
                    <a:pt x="69" y="5678"/>
                    <a:pt x="102" y="5663"/>
                    <a:pt x="116" y="5639"/>
                  </a:cubicBezTo>
                  <a:cubicBezTo>
                    <a:pt x="1239" y="3958"/>
                    <a:pt x="2024" y="1923"/>
                    <a:pt x="2838" y="76"/>
                  </a:cubicBezTo>
                  <a:cubicBezTo>
                    <a:pt x="2860" y="22"/>
                    <a:pt x="2840" y="1"/>
                    <a:pt x="2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1724600" y="636800"/>
              <a:ext cx="64425" cy="134100"/>
            </a:xfrm>
            <a:custGeom>
              <a:avLst/>
              <a:gdLst/>
              <a:ahLst/>
              <a:cxnLst/>
              <a:rect l="l" t="t" r="r" b="b"/>
              <a:pathLst>
                <a:path w="2577" h="5364" extrusionOk="0">
                  <a:moveTo>
                    <a:pt x="2522" y="1"/>
                  </a:moveTo>
                  <a:cubicBezTo>
                    <a:pt x="2484" y="1"/>
                    <a:pt x="2431" y="31"/>
                    <a:pt x="2415" y="74"/>
                  </a:cubicBezTo>
                  <a:cubicBezTo>
                    <a:pt x="1710" y="1862"/>
                    <a:pt x="755" y="3529"/>
                    <a:pt x="21" y="5301"/>
                  </a:cubicBezTo>
                  <a:cubicBezTo>
                    <a:pt x="1" y="5346"/>
                    <a:pt x="16" y="5364"/>
                    <a:pt x="42" y="5364"/>
                  </a:cubicBezTo>
                  <a:cubicBezTo>
                    <a:pt x="75" y="5364"/>
                    <a:pt x="126" y="5336"/>
                    <a:pt x="145" y="5301"/>
                  </a:cubicBezTo>
                  <a:cubicBezTo>
                    <a:pt x="1045" y="3620"/>
                    <a:pt x="1862" y="1854"/>
                    <a:pt x="2556" y="78"/>
                  </a:cubicBezTo>
                  <a:cubicBezTo>
                    <a:pt x="2577" y="23"/>
                    <a:pt x="2555" y="1"/>
                    <a:pt x="2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1743950" y="632025"/>
              <a:ext cx="71850" cy="156825"/>
            </a:xfrm>
            <a:custGeom>
              <a:avLst/>
              <a:gdLst/>
              <a:ahLst/>
              <a:cxnLst/>
              <a:rect l="l" t="t" r="r" b="b"/>
              <a:pathLst>
                <a:path w="2874" h="6273" extrusionOk="0">
                  <a:moveTo>
                    <a:pt x="2821" y="1"/>
                  </a:moveTo>
                  <a:cubicBezTo>
                    <a:pt x="2783" y="1"/>
                    <a:pt x="2729" y="30"/>
                    <a:pt x="2710" y="71"/>
                  </a:cubicBezTo>
                  <a:cubicBezTo>
                    <a:pt x="1815" y="2114"/>
                    <a:pt x="911" y="4158"/>
                    <a:pt x="23" y="6202"/>
                  </a:cubicBezTo>
                  <a:cubicBezTo>
                    <a:pt x="1" y="6253"/>
                    <a:pt x="17" y="6273"/>
                    <a:pt x="46" y="6273"/>
                  </a:cubicBezTo>
                  <a:cubicBezTo>
                    <a:pt x="81" y="6273"/>
                    <a:pt x="134" y="6243"/>
                    <a:pt x="155" y="6207"/>
                  </a:cubicBezTo>
                  <a:cubicBezTo>
                    <a:pt x="1191" y="4249"/>
                    <a:pt x="1967" y="2106"/>
                    <a:pt x="2851" y="75"/>
                  </a:cubicBezTo>
                  <a:cubicBezTo>
                    <a:pt x="2874" y="22"/>
                    <a:pt x="2853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1756625" y="649825"/>
              <a:ext cx="68950" cy="151700"/>
            </a:xfrm>
            <a:custGeom>
              <a:avLst/>
              <a:gdLst/>
              <a:ahLst/>
              <a:cxnLst/>
              <a:rect l="l" t="t" r="r" b="b"/>
              <a:pathLst>
                <a:path w="2758" h="6068" extrusionOk="0">
                  <a:moveTo>
                    <a:pt x="2704" y="0"/>
                  </a:moveTo>
                  <a:cubicBezTo>
                    <a:pt x="2665" y="0"/>
                    <a:pt x="2610" y="31"/>
                    <a:pt x="2592" y="73"/>
                  </a:cubicBezTo>
                  <a:cubicBezTo>
                    <a:pt x="1738" y="2051"/>
                    <a:pt x="722" y="3991"/>
                    <a:pt x="11" y="6027"/>
                  </a:cubicBezTo>
                  <a:cubicBezTo>
                    <a:pt x="1" y="6056"/>
                    <a:pt x="11" y="6067"/>
                    <a:pt x="29" y="6067"/>
                  </a:cubicBezTo>
                  <a:cubicBezTo>
                    <a:pt x="58" y="6067"/>
                    <a:pt x="109" y="6038"/>
                    <a:pt x="118" y="6015"/>
                  </a:cubicBezTo>
                  <a:cubicBezTo>
                    <a:pt x="1031" y="4058"/>
                    <a:pt x="1886" y="2059"/>
                    <a:pt x="2733" y="77"/>
                  </a:cubicBezTo>
                  <a:cubicBezTo>
                    <a:pt x="2757" y="22"/>
                    <a:pt x="2736" y="0"/>
                    <a:pt x="2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1782700" y="642525"/>
              <a:ext cx="80250" cy="158000"/>
            </a:xfrm>
            <a:custGeom>
              <a:avLst/>
              <a:gdLst/>
              <a:ahLst/>
              <a:cxnLst/>
              <a:rect l="l" t="t" r="r" b="b"/>
              <a:pathLst>
                <a:path w="3210" h="6320" extrusionOk="0">
                  <a:moveTo>
                    <a:pt x="3158" y="0"/>
                  </a:moveTo>
                  <a:cubicBezTo>
                    <a:pt x="3118" y="0"/>
                    <a:pt x="3060" y="31"/>
                    <a:pt x="3039" y="72"/>
                  </a:cubicBezTo>
                  <a:cubicBezTo>
                    <a:pt x="2040" y="2140"/>
                    <a:pt x="1000" y="4196"/>
                    <a:pt x="17" y="6269"/>
                  </a:cubicBezTo>
                  <a:cubicBezTo>
                    <a:pt x="0" y="6305"/>
                    <a:pt x="16" y="6319"/>
                    <a:pt x="38" y="6319"/>
                  </a:cubicBezTo>
                  <a:cubicBezTo>
                    <a:pt x="60" y="6319"/>
                    <a:pt x="88" y="6306"/>
                    <a:pt x="100" y="6286"/>
                  </a:cubicBezTo>
                  <a:cubicBezTo>
                    <a:pt x="1297" y="4316"/>
                    <a:pt x="2189" y="2149"/>
                    <a:pt x="3184" y="76"/>
                  </a:cubicBezTo>
                  <a:cubicBezTo>
                    <a:pt x="3210" y="21"/>
                    <a:pt x="3190" y="0"/>
                    <a:pt x="3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1784075" y="649725"/>
              <a:ext cx="88575" cy="181800"/>
            </a:xfrm>
            <a:custGeom>
              <a:avLst/>
              <a:gdLst/>
              <a:ahLst/>
              <a:cxnLst/>
              <a:rect l="l" t="t" r="r" b="b"/>
              <a:pathLst>
                <a:path w="3543" h="7272" extrusionOk="0">
                  <a:moveTo>
                    <a:pt x="3486" y="1"/>
                  </a:moveTo>
                  <a:cubicBezTo>
                    <a:pt x="3446" y="1"/>
                    <a:pt x="3392" y="32"/>
                    <a:pt x="3377" y="77"/>
                  </a:cubicBezTo>
                  <a:cubicBezTo>
                    <a:pt x="2439" y="2534"/>
                    <a:pt x="1151" y="4846"/>
                    <a:pt x="20" y="7216"/>
                  </a:cubicBezTo>
                  <a:cubicBezTo>
                    <a:pt x="0" y="7256"/>
                    <a:pt x="13" y="7271"/>
                    <a:pt x="36" y="7271"/>
                  </a:cubicBezTo>
                  <a:cubicBezTo>
                    <a:pt x="65" y="7271"/>
                    <a:pt x="111" y="7246"/>
                    <a:pt x="127" y="7216"/>
                  </a:cubicBezTo>
                  <a:cubicBezTo>
                    <a:pt x="1423" y="4969"/>
                    <a:pt x="2605" y="2509"/>
                    <a:pt x="3521" y="81"/>
                  </a:cubicBezTo>
                  <a:cubicBezTo>
                    <a:pt x="3542" y="24"/>
                    <a:pt x="3519" y="1"/>
                    <a:pt x="3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1803600" y="651500"/>
              <a:ext cx="82675" cy="175975"/>
            </a:xfrm>
            <a:custGeom>
              <a:avLst/>
              <a:gdLst/>
              <a:ahLst/>
              <a:cxnLst/>
              <a:rect l="l" t="t" r="r" b="b"/>
              <a:pathLst>
                <a:path w="3307" h="7039" extrusionOk="0">
                  <a:moveTo>
                    <a:pt x="3272" y="0"/>
                  </a:moveTo>
                  <a:cubicBezTo>
                    <a:pt x="3231" y="0"/>
                    <a:pt x="3157" y="47"/>
                    <a:pt x="3141" y="92"/>
                  </a:cubicBezTo>
                  <a:cubicBezTo>
                    <a:pt x="2274" y="2480"/>
                    <a:pt x="1048" y="4672"/>
                    <a:pt x="19" y="6983"/>
                  </a:cubicBezTo>
                  <a:cubicBezTo>
                    <a:pt x="1" y="7024"/>
                    <a:pt x="13" y="7039"/>
                    <a:pt x="35" y="7039"/>
                  </a:cubicBezTo>
                  <a:cubicBezTo>
                    <a:pt x="63" y="7039"/>
                    <a:pt x="106" y="7014"/>
                    <a:pt x="122" y="6983"/>
                  </a:cubicBezTo>
                  <a:cubicBezTo>
                    <a:pt x="1357" y="4771"/>
                    <a:pt x="2439" y="2434"/>
                    <a:pt x="3293" y="52"/>
                  </a:cubicBezTo>
                  <a:cubicBezTo>
                    <a:pt x="3307" y="15"/>
                    <a:pt x="3294" y="0"/>
                    <a:pt x="3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1780475" y="648050"/>
              <a:ext cx="126425" cy="263375"/>
            </a:xfrm>
            <a:custGeom>
              <a:avLst/>
              <a:gdLst/>
              <a:ahLst/>
              <a:cxnLst/>
              <a:rect l="l" t="t" r="r" b="b"/>
              <a:pathLst>
                <a:path w="5057" h="10535" extrusionOk="0">
                  <a:moveTo>
                    <a:pt x="5000" y="0"/>
                  </a:moveTo>
                  <a:cubicBezTo>
                    <a:pt x="4958" y="0"/>
                    <a:pt x="4899" y="33"/>
                    <a:pt x="4879" y="78"/>
                  </a:cubicBezTo>
                  <a:cubicBezTo>
                    <a:pt x="3326" y="3567"/>
                    <a:pt x="1415" y="6907"/>
                    <a:pt x="20" y="10462"/>
                  </a:cubicBezTo>
                  <a:cubicBezTo>
                    <a:pt x="1" y="10514"/>
                    <a:pt x="20" y="10534"/>
                    <a:pt x="49" y="10534"/>
                  </a:cubicBezTo>
                  <a:cubicBezTo>
                    <a:pt x="85" y="10534"/>
                    <a:pt x="136" y="10505"/>
                    <a:pt x="151" y="10466"/>
                  </a:cubicBezTo>
                  <a:cubicBezTo>
                    <a:pt x="1729" y="6982"/>
                    <a:pt x="3488" y="3579"/>
                    <a:pt x="5032" y="82"/>
                  </a:cubicBezTo>
                  <a:cubicBezTo>
                    <a:pt x="5056" y="23"/>
                    <a:pt x="5034" y="0"/>
                    <a:pt x="5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1773500" y="656575"/>
              <a:ext cx="144250" cy="285775"/>
            </a:xfrm>
            <a:custGeom>
              <a:avLst/>
              <a:gdLst/>
              <a:ahLst/>
              <a:cxnLst/>
              <a:rect l="l" t="t" r="r" b="b"/>
              <a:pathLst>
                <a:path w="5770" h="11431" extrusionOk="0">
                  <a:moveTo>
                    <a:pt x="5724" y="0"/>
                  </a:moveTo>
                  <a:cubicBezTo>
                    <a:pt x="5690" y="0"/>
                    <a:pt x="5641" y="27"/>
                    <a:pt x="5625" y="63"/>
                  </a:cubicBezTo>
                  <a:cubicBezTo>
                    <a:pt x="3969" y="3931"/>
                    <a:pt x="2065" y="7672"/>
                    <a:pt x="30" y="11356"/>
                  </a:cubicBezTo>
                  <a:cubicBezTo>
                    <a:pt x="0" y="11410"/>
                    <a:pt x="19" y="11431"/>
                    <a:pt x="52" y="11431"/>
                  </a:cubicBezTo>
                  <a:cubicBezTo>
                    <a:pt x="94" y="11431"/>
                    <a:pt x="158" y="11399"/>
                    <a:pt x="183" y="11356"/>
                  </a:cubicBezTo>
                  <a:cubicBezTo>
                    <a:pt x="2247" y="7697"/>
                    <a:pt x="4114" y="3936"/>
                    <a:pt x="5749" y="63"/>
                  </a:cubicBezTo>
                  <a:cubicBezTo>
                    <a:pt x="5769" y="18"/>
                    <a:pt x="5752" y="0"/>
                    <a:pt x="5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1786975" y="652350"/>
              <a:ext cx="154400" cy="305675"/>
            </a:xfrm>
            <a:custGeom>
              <a:avLst/>
              <a:gdLst/>
              <a:ahLst/>
              <a:cxnLst/>
              <a:rect l="l" t="t" r="r" b="b"/>
              <a:pathLst>
                <a:path w="6176" h="12227" extrusionOk="0">
                  <a:moveTo>
                    <a:pt x="6129" y="1"/>
                  </a:moveTo>
                  <a:cubicBezTo>
                    <a:pt x="6093" y="1"/>
                    <a:pt x="6041" y="30"/>
                    <a:pt x="6023" y="71"/>
                  </a:cubicBezTo>
                  <a:cubicBezTo>
                    <a:pt x="4260" y="4188"/>
                    <a:pt x="2092" y="8163"/>
                    <a:pt x="32" y="12140"/>
                  </a:cubicBezTo>
                  <a:cubicBezTo>
                    <a:pt x="0" y="12202"/>
                    <a:pt x="24" y="12226"/>
                    <a:pt x="63" y="12226"/>
                  </a:cubicBezTo>
                  <a:cubicBezTo>
                    <a:pt x="111" y="12226"/>
                    <a:pt x="181" y="12191"/>
                    <a:pt x="206" y="12144"/>
                  </a:cubicBezTo>
                  <a:cubicBezTo>
                    <a:pt x="2278" y="8184"/>
                    <a:pt x="4421" y="4192"/>
                    <a:pt x="6155" y="71"/>
                  </a:cubicBezTo>
                  <a:cubicBezTo>
                    <a:pt x="6176" y="21"/>
                    <a:pt x="6158" y="1"/>
                    <a:pt x="6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1757100" y="659275"/>
              <a:ext cx="203525" cy="399575"/>
            </a:xfrm>
            <a:custGeom>
              <a:avLst/>
              <a:gdLst/>
              <a:ahLst/>
              <a:cxnLst/>
              <a:rect l="l" t="t" r="r" b="b"/>
              <a:pathLst>
                <a:path w="8141" h="15983" extrusionOk="0">
                  <a:moveTo>
                    <a:pt x="8080" y="1"/>
                  </a:moveTo>
                  <a:cubicBezTo>
                    <a:pt x="8035" y="1"/>
                    <a:pt x="7971" y="36"/>
                    <a:pt x="7949" y="83"/>
                  </a:cubicBezTo>
                  <a:cubicBezTo>
                    <a:pt x="5513" y="5418"/>
                    <a:pt x="3184" y="10938"/>
                    <a:pt x="34" y="15901"/>
                  </a:cubicBezTo>
                  <a:cubicBezTo>
                    <a:pt x="0" y="15956"/>
                    <a:pt x="22" y="15983"/>
                    <a:pt x="54" y="15983"/>
                  </a:cubicBezTo>
                  <a:cubicBezTo>
                    <a:pt x="79" y="15983"/>
                    <a:pt x="109" y="15968"/>
                    <a:pt x="128" y="15938"/>
                  </a:cubicBezTo>
                  <a:cubicBezTo>
                    <a:pt x="3428" y="11070"/>
                    <a:pt x="5686" y="5414"/>
                    <a:pt x="8114" y="87"/>
                  </a:cubicBezTo>
                  <a:cubicBezTo>
                    <a:pt x="8140" y="25"/>
                    <a:pt x="8117" y="1"/>
                    <a:pt x="8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1797050" y="657875"/>
              <a:ext cx="172825" cy="370750"/>
            </a:xfrm>
            <a:custGeom>
              <a:avLst/>
              <a:gdLst/>
              <a:ahLst/>
              <a:cxnLst/>
              <a:rect l="l" t="t" r="r" b="b"/>
              <a:pathLst>
                <a:path w="6913" h="14830" extrusionOk="0">
                  <a:moveTo>
                    <a:pt x="6859" y="1"/>
                  </a:moveTo>
                  <a:cubicBezTo>
                    <a:pt x="6821" y="1"/>
                    <a:pt x="6767" y="32"/>
                    <a:pt x="6751" y="77"/>
                  </a:cubicBezTo>
                  <a:cubicBezTo>
                    <a:pt x="4868" y="5139"/>
                    <a:pt x="2552" y="10007"/>
                    <a:pt x="22" y="14776"/>
                  </a:cubicBezTo>
                  <a:cubicBezTo>
                    <a:pt x="0" y="14814"/>
                    <a:pt x="18" y="14829"/>
                    <a:pt x="44" y="14829"/>
                  </a:cubicBezTo>
                  <a:cubicBezTo>
                    <a:pt x="69" y="14829"/>
                    <a:pt x="102" y="14815"/>
                    <a:pt x="116" y="14793"/>
                  </a:cubicBezTo>
                  <a:cubicBezTo>
                    <a:pt x="2932" y="10242"/>
                    <a:pt x="5055" y="5085"/>
                    <a:pt x="6892" y="77"/>
                  </a:cubicBezTo>
                  <a:cubicBezTo>
                    <a:pt x="6913" y="23"/>
                    <a:pt x="6891" y="1"/>
                    <a:pt x="6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1817650" y="641625"/>
              <a:ext cx="180725" cy="398200"/>
            </a:xfrm>
            <a:custGeom>
              <a:avLst/>
              <a:gdLst/>
              <a:ahLst/>
              <a:cxnLst/>
              <a:rect l="l" t="t" r="r" b="b"/>
              <a:pathLst>
                <a:path w="7229" h="15928" extrusionOk="0">
                  <a:moveTo>
                    <a:pt x="7173" y="0"/>
                  </a:moveTo>
                  <a:cubicBezTo>
                    <a:pt x="7133" y="0"/>
                    <a:pt x="7078" y="32"/>
                    <a:pt x="7063" y="75"/>
                  </a:cubicBezTo>
                  <a:cubicBezTo>
                    <a:pt x="5977" y="2993"/>
                    <a:pt x="4784" y="5863"/>
                    <a:pt x="3471" y="8687"/>
                  </a:cubicBezTo>
                  <a:cubicBezTo>
                    <a:pt x="2356" y="11087"/>
                    <a:pt x="869" y="13391"/>
                    <a:pt x="10" y="15893"/>
                  </a:cubicBezTo>
                  <a:cubicBezTo>
                    <a:pt x="1" y="15918"/>
                    <a:pt x="10" y="15928"/>
                    <a:pt x="26" y="15928"/>
                  </a:cubicBezTo>
                  <a:cubicBezTo>
                    <a:pt x="52" y="15928"/>
                    <a:pt x="96" y="15903"/>
                    <a:pt x="105" y="15881"/>
                  </a:cubicBezTo>
                  <a:cubicBezTo>
                    <a:pt x="1171" y="13295"/>
                    <a:pt x="2628" y="10876"/>
                    <a:pt x="3797" y="8337"/>
                  </a:cubicBezTo>
                  <a:cubicBezTo>
                    <a:pt x="5039" y="5628"/>
                    <a:pt x="6171" y="2875"/>
                    <a:pt x="7207" y="79"/>
                  </a:cubicBezTo>
                  <a:cubicBezTo>
                    <a:pt x="7228" y="23"/>
                    <a:pt x="7206" y="0"/>
                    <a:pt x="7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1877600" y="649975"/>
              <a:ext cx="136650" cy="313600"/>
            </a:xfrm>
            <a:custGeom>
              <a:avLst/>
              <a:gdLst/>
              <a:ahLst/>
              <a:cxnLst/>
              <a:rect l="l" t="t" r="r" b="b"/>
              <a:pathLst>
                <a:path w="5466" h="12544" extrusionOk="0">
                  <a:moveTo>
                    <a:pt x="5432" y="1"/>
                  </a:moveTo>
                  <a:cubicBezTo>
                    <a:pt x="5394" y="1"/>
                    <a:pt x="5326" y="45"/>
                    <a:pt x="5313" y="88"/>
                  </a:cubicBezTo>
                  <a:cubicBezTo>
                    <a:pt x="3922" y="4390"/>
                    <a:pt x="1774" y="8342"/>
                    <a:pt x="15" y="12495"/>
                  </a:cubicBezTo>
                  <a:cubicBezTo>
                    <a:pt x="1" y="12530"/>
                    <a:pt x="13" y="12544"/>
                    <a:pt x="33" y="12544"/>
                  </a:cubicBezTo>
                  <a:cubicBezTo>
                    <a:pt x="59" y="12544"/>
                    <a:pt x="97" y="12522"/>
                    <a:pt x="110" y="12495"/>
                  </a:cubicBezTo>
                  <a:cubicBezTo>
                    <a:pt x="2092" y="8445"/>
                    <a:pt x="4095" y="4361"/>
                    <a:pt x="5454" y="50"/>
                  </a:cubicBezTo>
                  <a:cubicBezTo>
                    <a:pt x="5465" y="15"/>
                    <a:pt x="5453" y="1"/>
                    <a:pt x="5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2005250" y="647550"/>
              <a:ext cx="24450" cy="54850"/>
            </a:xfrm>
            <a:custGeom>
              <a:avLst/>
              <a:gdLst/>
              <a:ahLst/>
              <a:cxnLst/>
              <a:rect l="l" t="t" r="r" b="b"/>
              <a:pathLst>
                <a:path w="978" h="2194" extrusionOk="0">
                  <a:moveTo>
                    <a:pt x="930" y="0"/>
                  </a:moveTo>
                  <a:cubicBezTo>
                    <a:pt x="895" y="0"/>
                    <a:pt x="846" y="29"/>
                    <a:pt x="830" y="69"/>
                  </a:cubicBezTo>
                  <a:cubicBezTo>
                    <a:pt x="575" y="742"/>
                    <a:pt x="108" y="1439"/>
                    <a:pt x="5" y="2158"/>
                  </a:cubicBezTo>
                  <a:cubicBezTo>
                    <a:pt x="0" y="2184"/>
                    <a:pt x="9" y="2194"/>
                    <a:pt x="24" y="2194"/>
                  </a:cubicBezTo>
                  <a:cubicBezTo>
                    <a:pt x="47" y="2194"/>
                    <a:pt x="85" y="2167"/>
                    <a:pt x="96" y="2146"/>
                  </a:cubicBezTo>
                  <a:cubicBezTo>
                    <a:pt x="426" y="1489"/>
                    <a:pt x="702" y="759"/>
                    <a:pt x="959" y="69"/>
                  </a:cubicBezTo>
                  <a:cubicBezTo>
                    <a:pt x="978" y="20"/>
                    <a:pt x="959" y="0"/>
                    <a:pt x="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2024450" y="649075"/>
              <a:ext cx="19225" cy="41175"/>
            </a:xfrm>
            <a:custGeom>
              <a:avLst/>
              <a:gdLst/>
              <a:ahLst/>
              <a:cxnLst/>
              <a:rect l="l" t="t" r="r" b="b"/>
              <a:pathLst>
                <a:path w="769" h="1647" extrusionOk="0">
                  <a:moveTo>
                    <a:pt x="716" y="0"/>
                  </a:moveTo>
                  <a:cubicBezTo>
                    <a:pt x="679" y="0"/>
                    <a:pt x="628" y="29"/>
                    <a:pt x="612" y="69"/>
                  </a:cubicBezTo>
                  <a:cubicBezTo>
                    <a:pt x="492" y="359"/>
                    <a:pt x="344" y="631"/>
                    <a:pt x="220" y="917"/>
                  </a:cubicBezTo>
                  <a:cubicBezTo>
                    <a:pt x="125" y="1131"/>
                    <a:pt x="1" y="1382"/>
                    <a:pt x="13" y="1622"/>
                  </a:cubicBezTo>
                  <a:cubicBezTo>
                    <a:pt x="13" y="1640"/>
                    <a:pt x="21" y="1647"/>
                    <a:pt x="32" y="1647"/>
                  </a:cubicBezTo>
                  <a:cubicBezTo>
                    <a:pt x="58" y="1647"/>
                    <a:pt x="100" y="1614"/>
                    <a:pt x="108" y="1597"/>
                  </a:cubicBezTo>
                  <a:cubicBezTo>
                    <a:pt x="220" y="1346"/>
                    <a:pt x="290" y="1077"/>
                    <a:pt x="405" y="822"/>
                  </a:cubicBezTo>
                  <a:cubicBezTo>
                    <a:pt x="521" y="574"/>
                    <a:pt x="645" y="326"/>
                    <a:pt x="748" y="74"/>
                  </a:cubicBezTo>
                  <a:cubicBezTo>
                    <a:pt x="769" y="21"/>
                    <a:pt x="748" y="0"/>
                    <a:pt x="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2036250" y="646900"/>
              <a:ext cx="14425" cy="35800"/>
            </a:xfrm>
            <a:custGeom>
              <a:avLst/>
              <a:gdLst/>
              <a:ahLst/>
              <a:cxnLst/>
              <a:rect l="l" t="t" r="r" b="b"/>
              <a:pathLst>
                <a:path w="577" h="1432" extrusionOk="0">
                  <a:moveTo>
                    <a:pt x="546" y="0"/>
                  </a:moveTo>
                  <a:cubicBezTo>
                    <a:pt x="511" y="0"/>
                    <a:pt x="446" y="41"/>
                    <a:pt x="432" y="78"/>
                  </a:cubicBezTo>
                  <a:cubicBezTo>
                    <a:pt x="284" y="495"/>
                    <a:pt x="70" y="962"/>
                    <a:pt x="3" y="1404"/>
                  </a:cubicBezTo>
                  <a:cubicBezTo>
                    <a:pt x="1" y="1424"/>
                    <a:pt x="8" y="1432"/>
                    <a:pt x="19" y="1432"/>
                  </a:cubicBezTo>
                  <a:cubicBezTo>
                    <a:pt x="38" y="1432"/>
                    <a:pt x="71" y="1407"/>
                    <a:pt x="82" y="1391"/>
                  </a:cubicBezTo>
                  <a:cubicBezTo>
                    <a:pt x="305" y="983"/>
                    <a:pt x="413" y="483"/>
                    <a:pt x="565" y="45"/>
                  </a:cubicBezTo>
                  <a:cubicBezTo>
                    <a:pt x="577" y="13"/>
                    <a:pt x="566" y="0"/>
                    <a:pt x="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2049875" y="649175"/>
              <a:ext cx="12975" cy="36150"/>
            </a:xfrm>
            <a:custGeom>
              <a:avLst/>
              <a:gdLst/>
              <a:ahLst/>
              <a:cxnLst/>
              <a:rect l="l" t="t" r="r" b="b"/>
              <a:pathLst>
                <a:path w="519" h="1446" extrusionOk="0">
                  <a:moveTo>
                    <a:pt x="483" y="0"/>
                  </a:moveTo>
                  <a:cubicBezTo>
                    <a:pt x="445" y="0"/>
                    <a:pt x="382" y="44"/>
                    <a:pt x="371" y="86"/>
                  </a:cubicBezTo>
                  <a:cubicBezTo>
                    <a:pt x="318" y="330"/>
                    <a:pt x="255" y="570"/>
                    <a:pt x="185" y="809"/>
                  </a:cubicBezTo>
                  <a:cubicBezTo>
                    <a:pt x="123" y="1012"/>
                    <a:pt x="24" y="1214"/>
                    <a:pt x="3" y="1420"/>
                  </a:cubicBezTo>
                  <a:cubicBezTo>
                    <a:pt x="1" y="1439"/>
                    <a:pt x="8" y="1445"/>
                    <a:pt x="20" y="1445"/>
                  </a:cubicBezTo>
                  <a:cubicBezTo>
                    <a:pt x="42" y="1445"/>
                    <a:pt x="78" y="1422"/>
                    <a:pt x="86" y="1412"/>
                  </a:cubicBezTo>
                  <a:cubicBezTo>
                    <a:pt x="329" y="1028"/>
                    <a:pt x="413" y="491"/>
                    <a:pt x="512" y="50"/>
                  </a:cubicBezTo>
                  <a:cubicBezTo>
                    <a:pt x="519" y="14"/>
                    <a:pt x="505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2056400" y="662100"/>
              <a:ext cx="17150" cy="40900"/>
            </a:xfrm>
            <a:custGeom>
              <a:avLst/>
              <a:gdLst/>
              <a:ahLst/>
              <a:cxnLst/>
              <a:rect l="l" t="t" r="r" b="b"/>
              <a:pathLst>
                <a:path w="686" h="1636" extrusionOk="0">
                  <a:moveTo>
                    <a:pt x="637" y="0"/>
                  </a:moveTo>
                  <a:cubicBezTo>
                    <a:pt x="602" y="0"/>
                    <a:pt x="553" y="28"/>
                    <a:pt x="539" y="69"/>
                  </a:cubicBezTo>
                  <a:cubicBezTo>
                    <a:pt x="350" y="577"/>
                    <a:pt x="152" y="1080"/>
                    <a:pt x="7" y="1605"/>
                  </a:cubicBezTo>
                  <a:cubicBezTo>
                    <a:pt x="1" y="1627"/>
                    <a:pt x="9" y="1635"/>
                    <a:pt x="24" y="1635"/>
                  </a:cubicBezTo>
                  <a:cubicBezTo>
                    <a:pt x="46" y="1635"/>
                    <a:pt x="82" y="1614"/>
                    <a:pt x="89" y="1597"/>
                  </a:cubicBezTo>
                  <a:cubicBezTo>
                    <a:pt x="291" y="1089"/>
                    <a:pt x="474" y="581"/>
                    <a:pt x="667" y="69"/>
                  </a:cubicBezTo>
                  <a:cubicBezTo>
                    <a:pt x="686" y="20"/>
                    <a:pt x="666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2048400" y="658775"/>
              <a:ext cx="43650" cy="75750"/>
            </a:xfrm>
            <a:custGeom>
              <a:avLst/>
              <a:gdLst/>
              <a:ahLst/>
              <a:cxnLst/>
              <a:rect l="l" t="t" r="r" b="b"/>
              <a:pathLst>
                <a:path w="1746" h="3030" extrusionOk="0">
                  <a:moveTo>
                    <a:pt x="1698" y="0"/>
                  </a:moveTo>
                  <a:cubicBezTo>
                    <a:pt x="1686" y="0"/>
                    <a:pt x="1669" y="6"/>
                    <a:pt x="1648" y="20"/>
                  </a:cubicBezTo>
                  <a:cubicBezTo>
                    <a:pt x="1280" y="281"/>
                    <a:pt x="1095" y="764"/>
                    <a:pt x="893" y="1148"/>
                  </a:cubicBezTo>
                  <a:cubicBezTo>
                    <a:pt x="583" y="1730"/>
                    <a:pt x="137" y="2324"/>
                    <a:pt x="9" y="2976"/>
                  </a:cubicBezTo>
                  <a:cubicBezTo>
                    <a:pt x="1" y="3015"/>
                    <a:pt x="16" y="3029"/>
                    <a:pt x="38" y="3029"/>
                  </a:cubicBezTo>
                  <a:cubicBezTo>
                    <a:pt x="74" y="3029"/>
                    <a:pt x="128" y="2993"/>
                    <a:pt x="141" y="2960"/>
                  </a:cubicBezTo>
                  <a:cubicBezTo>
                    <a:pt x="364" y="2436"/>
                    <a:pt x="624" y="1945"/>
                    <a:pt x="893" y="1440"/>
                  </a:cubicBezTo>
                  <a:cubicBezTo>
                    <a:pt x="1124" y="1011"/>
                    <a:pt x="1301" y="437"/>
                    <a:pt x="1686" y="123"/>
                  </a:cubicBezTo>
                  <a:cubicBezTo>
                    <a:pt x="1737" y="81"/>
                    <a:pt x="1746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2058300" y="657300"/>
              <a:ext cx="46925" cy="88325"/>
            </a:xfrm>
            <a:custGeom>
              <a:avLst/>
              <a:gdLst/>
              <a:ahLst/>
              <a:cxnLst/>
              <a:rect l="l" t="t" r="r" b="b"/>
              <a:pathLst>
                <a:path w="1877" h="3533" extrusionOk="0">
                  <a:moveTo>
                    <a:pt x="1836" y="0"/>
                  </a:moveTo>
                  <a:cubicBezTo>
                    <a:pt x="1798" y="0"/>
                    <a:pt x="1739" y="32"/>
                    <a:pt x="1727" y="67"/>
                  </a:cubicBezTo>
                  <a:cubicBezTo>
                    <a:pt x="1273" y="1264"/>
                    <a:pt x="484" y="2292"/>
                    <a:pt x="17" y="3473"/>
                  </a:cubicBezTo>
                  <a:cubicBezTo>
                    <a:pt x="1" y="3515"/>
                    <a:pt x="18" y="3533"/>
                    <a:pt x="44" y="3533"/>
                  </a:cubicBezTo>
                  <a:cubicBezTo>
                    <a:pt x="68" y="3533"/>
                    <a:pt x="100" y="3516"/>
                    <a:pt x="116" y="3490"/>
                  </a:cubicBezTo>
                  <a:cubicBezTo>
                    <a:pt x="769" y="2400"/>
                    <a:pt x="1429" y="1248"/>
                    <a:pt x="1863" y="51"/>
                  </a:cubicBezTo>
                  <a:cubicBezTo>
                    <a:pt x="1876" y="14"/>
                    <a:pt x="1861" y="0"/>
                    <a:pt x="1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2078325" y="671650"/>
              <a:ext cx="36150" cy="68400"/>
            </a:xfrm>
            <a:custGeom>
              <a:avLst/>
              <a:gdLst/>
              <a:ahLst/>
              <a:cxnLst/>
              <a:rect l="l" t="t" r="r" b="b"/>
              <a:pathLst>
                <a:path w="1446" h="2736" extrusionOk="0">
                  <a:moveTo>
                    <a:pt x="1391" y="1"/>
                  </a:moveTo>
                  <a:cubicBezTo>
                    <a:pt x="1351" y="1"/>
                    <a:pt x="1293" y="32"/>
                    <a:pt x="1272" y="75"/>
                  </a:cubicBezTo>
                  <a:cubicBezTo>
                    <a:pt x="880" y="955"/>
                    <a:pt x="468" y="1817"/>
                    <a:pt x="22" y="2672"/>
                  </a:cubicBezTo>
                  <a:cubicBezTo>
                    <a:pt x="0" y="2717"/>
                    <a:pt x="21" y="2735"/>
                    <a:pt x="50" y="2735"/>
                  </a:cubicBezTo>
                  <a:cubicBezTo>
                    <a:pt x="78" y="2735"/>
                    <a:pt x="113" y="2719"/>
                    <a:pt x="129" y="2693"/>
                  </a:cubicBezTo>
                  <a:cubicBezTo>
                    <a:pt x="641" y="1863"/>
                    <a:pt x="1025" y="967"/>
                    <a:pt x="1421" y="79"/>
                  </a:cubicBezTo>
                  <a:cubicBezTo>
                    <a:pt x="1445" y="23"/>
                    <a:pt x="1425" y="1"/>
                    <a:pt x="1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1998975" y="716000"/>
              <a:ext cx="5000" cy="5475"/>
            </a:xfrm>
            <a:custGeom>
              <a:avLst/>
              <a:gdLst/>
              <a:ahLst/>
              <a:cxnLst/>
              <a:rect l="l" t="t" r="r" b="b"/>
              <a:pathLst>
                <a:path w="200" h="219" extrusionOk="0">
                  <a:moveTo>
                    <a:pt x="182" y="1"/>
                  </a:moveTo>
                  <a:cubicBezTo>
                    <a:pt x="175" y="1"/>
                    <a:pt x="167" y="4"/>
                    <a:pt x="161" y="10"/>
                  </a:cubicBezTo>
                  <a:cubicBezTo>
                    <a:pt x="115" y="64"/>
                    <a:pt x="74" y="118"/>
                    <a:pt x="25" y="167"/>
                  </a:cubicBezTo>
                  <a:cubicBezTo>
                    <a:pt x="1" y="194"/>
                    <a:pt x="11" y="218"/>
                    <a:pt x="32" y="218"/>
                  </a:cubicBezTo>
                  <a:cubicBezTo>
                    <a:pt x="41" y="218"/>
                    <a:pt x="51" y="214"/>
                    <a:pt x="61" y="205"/>
                  </a:cubicBezTo>
                  <a:cubicBezTo>
                    <a:pt x="115" y="147"/>
                    <a:pt x="165" y="98"/>
                    <a:pt x="194" y="23"/>
                  </a:cubicBezTo>
                  <a:cubicBezTo>
                    <a:pt x="199" y="8"/>
                    <a:pt x="192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1923425" y="714500"/>
              <a:ext cx="83800" cy="181250"/>
            </a:xfrm>
            <a:custGeom>
              <a:avLst/>
              <a:gdLst/>
              <a:ahLst/>
              <a:cxnLst/>
              <a:rect l="l" t="t" r="r" b="b"/>
              <a:pathLst>
                <a:path w="3352" h="7250" extrusionOk="0">
                  <a:moveTo>
                    <a:pt x="3321" y="0"/>
                  </a:moveTo>
                  <a:cubicBezTo>
                    <a:pt x="3301" y="0"/>
                    <a:pt x="3276" y="12"/>
                    <a:pt x="3266" y="25"/>
                  </a:cubicBezTo>
                  <a:cubicBezTo>
                    <a:pt x="3216" y="70"/>
                    <a:pt x="3167" y="120"/>
                    <a:pt x="3117" y="170"/>
                  </a:cubicBezTo>
                  <a:cubicBezTo>
                    <a:pt x="3101" y="183"/>
                    <a:pt x="3105" y="203"/>
                    <a:pt x="3121" y="203"/>
                  </a:cubicBezTo>
                  <a:cubicBezTo>
                    <a:pt x="3125" y="203"/>
                    <a:pt x="3131" y="202"/>
                    <a:pt x="3137" y="198"/>
                  </a:cubicBezTo>
                  <a:lnTo>
                    <a:pt x="3137" y="198"/>
                  </a:lnTo>
                  <a:cubicBezTo>
                    <a:pt x="2948" y="318"/>
                    <a:pt x="2613" y="1545"/>
                    <a:pt x="2489" y="1813"/>
                  </a:cubicBezTo>
                  <a:cubicBezTo>
                    <a:pt x="2233" y="2374"/>
                    <a:pt x="1969" y="2936"/>
                    <a:pt x="1717" y="3502"/>
                  </a:cubicBezTo>
                  <a:cubicBezTo>
                    <a:pt x="1164" y="4736"/>
                    <a:pt x="590" y="5963"/>
                    <a:pt x="20" y="7189"/>
                  </a:cubicBezTo>
                  <a:cubicBezTo>
                    <a:pt x="0" y="7233"/>
                    <a:pt x="15" y="7250"/>
                    <a:pt x="41" y="7250"/>
                  </a:cubicBezTo>
                  <a:cubicBezTo>
                    <a:pt x="73" y="7250"/>
                    <a:pt x="121" y="7223"/>
                    <a:pt x="139" y="7189"/>
                  </a:cubicBezTo>
                  <a:cubicBezTo>
                    <a:pt x="1328" y="4980"/>
                    <a:pt x="2658" y="2457"/>
                    <a:pt x="3344" y="38"/>
                  </a:cubicBezTo>
                  <a:cubicBezTo>
                    <a:pt x="3352" y="10"/>
                    <a:pt x="3339" y="0"/>
                    <a:pt x="3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1971650" y="722050"/>
              <a:ext cx="48450" cy="117575"/>
            </a:xfrm>
            <a:custGeom>
              <a:avLst/>
              <a:gdLst/>
              <a:ahLst/>
              <a:cxnLst/>
              <a:rect l="l" t="t" r="r" b="b"/>
              <a:pathLst>
                <a:path w="1938" h="4703" extrusionOk="0">
                  <a:moveTo>
                    <a:pt x="1887" y="1"/>
                  </a:moveTo>
                  <a:cubicBezTo>
                    <a:pt x="1850" y="1"/>
                    <a:pt x="1798" y="31"/>
                    <a:pt x="1783" y="74"/>
                  </a:cubicBezTo>
                  <a:cubicBezTo>
                    <a:pt x="1196" y="1598"/>
                    <a:pt x="589" y="3117"/>
                    <a:pt x="15" y="4649"/>
                  </a:cubicBezTo>
                  <a:cubicBezTo>
                    <a:pt x="0" y="4688"/>
                    <a:pt x="14" y="4702"/>
                    <a:pt x="36" y="4702"/>
                  </a:cubicBezTo>
                  <a:cubicBezTo>
                    <a:pt x="64" y="4702"/>
                    <a:pt x="104" y="4679"/>
                    <a:pt x="118" y="4649"/>
                  </a:cubicBezTo>
                  <a:cubicBezTo>
                    <a:pt x="762" y="3142"/>
                    <a:pt x="1332" y="1602"/>
                    <a:pt x="1919" y="74"/>
                  </a:cubicBezTo>
                  <a:cubicBezTo>
                    <a:pt x="1937" y="22"/>
                    <a:pt x="1917" y="1"/>
                    <a:pt x="1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2015075" y="721225"/>
              <a:ext cx="16900" cy="38750"/>
            </a:xfrm>
            <a:custGeom>
              <a:avLst/>
              <a:gdLst/>
              <a:ahLst/>
              <a:cxnLst/>
              <a:rect l="l" t="t" r="r" b="b"/>
              <a:pathLst>
                <a:path w="676" h="1550" extrusionOk="0">
                  <a:moveTo>
                    <a:pt x="646" y="0"/>
                  </a:moveTo>
                  <a:cubicBezTo>
                    <a:pt x="605" y="0"/>
                    <a:pt x="534" y="54"/>
                    <a:pt x="528" y="91"/>
                  </a:cubicBezTo>
                  <a:cubicBezTo>
                    <a:pt x="483" y="388"/>
                    <a:pt x="368" y="648"/>
                    <a:pt x="239" y="916"/>
                  </a:cubicBezTo>
                  <a:cubicBezTo>
                    <a:pt x="149" y="1103"/>
                    <a:pt x="4" y="1313"/>
                    <a:pt x="0" y="1524"/>
                  </a:cubicBezTo>
                  <a:cubicBezTo>
                    <a:pt x="0" y="1542"/>
                    <a:pt x="9" y="1549"/>
                    <a:pt x="20" y="1549"/>
                  </a:cubicBezTo>
                  <a:cubicBezTo>
                    <a:pt x="42" y="1549"/>
                    <a:pt x="75" y="1526"/>
                    <a:pt x="82" y="1515"/>
                  </a:cubicBezTo>
                  <a:cubicBezTo>
                    <a:pt x="244" y="1288"/>
                    <a:pt x="351" y="999"/>
                    <a:pt x="467" y="747"/>
                  </a:cubicBezTo>
                  <a:cubicBezTo>
                    <a:pt x="566" y="520"/>
                    <a:pt x="660" y="285"/>
                    <a:pt x="673" y="37"/>
                  </a:cubicBezTo>
                  <a:cubicBezTo>
                    <a:pt x="675" y="11"/>
                    <a:pt x="664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2031525" y="718025"/>
              <a:ext cx="12925" cy="28425"/>
            </a:xfrm>
            <a:custGeom>
              <a:avLst/>
              <a:gdLst/>
              <a:ahLst/>
              <a:cxnLst/>
              <a:rect l="l" t="t" r="r" b="b"/>
              <a:pathLst>
                <a:path w="517" h="1137" extrusionOk="0">
                  <a:moveTo>
                    <a:pt x="480" y="1"/>
                  </a:moveTo>
                  <a:cubicBezTo>
                    <a:pt x="438" y="1"/>
                    <a:pt x="367" y="48"/>
                    <a:pt x="354" y="91"/>
                  </a:cubicBezTo>
                  <a:cubicBezTo>
                    <a:pt x="250" y="429"/>
                    <a:pt x="126" y="760"/>
                    <a:pt x="11" y="1094"/>
                  </a:cubicBezTo>
                  <a:cubicBezTo>
                    <a:pt x="0" y="1125"/>
                    <a:pt x="12" y="1137"/>
                    <a:pt x="31" y="1137"/>
                  </a:cubicBezTo>
                  <a:cubicBezTo>
                    <a:pt x="63" y="1137"/>
                    <a:pt x="116" y="1105"/>
                    <a:pt x="126" y="1077"/>
                  </a:cubicBezTo>
                  <a:cubicBezTo>
                    <a:pt x="275" y="743"/>
                    <a:pt x="399" y="400"/>
                    <a:pt x="507" y="53"/>
                  </a:cubicBezTo>
                  <a:cubicBezTo>
                    <a:pt x="517" y="15"/>
                    <a:pt x="503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1725825" y="968525"/>
              <a:ext cx="57500" cy="100550"/>
            </a:xfrm>
            <a:custGeom>
              <a:avLst/>
              <a:gdLst/>
              <a:ahLst/>
              <a:cxnLst/>
              <a:rect l="l" t="t" r="r" b="b"/>
              <a:pathLst>
                <a:path w="2300" h="4022" extrusionOk="0">
                  <a:moveTo>
                    <a:pt x="2261" y="0"/>
                  </a:moveTo>
                  <a:cubicBezTo>
                    <a:pt x="2255" y="0"/>
                    <a:pt x="2248" y="2"/>
                    <a:pt x="2238" y="5"/>
                  </a:cubicBezTo>
                  <a:cubicBezTo>
                    <a:pt x="1846" y="162"/>
                    <a:pt x="1693" y="732"/>
                    <a:pt x="1524" y="1079"/>
                  </a:cubicBezTo>
                  <a:cubicBezTo>
                    <a:pt x="1045" y="2057"/>
                    <a:pt x="492" y="2994"/>
                    <a:pt x="17" y="3973"/>
                  </a:cubicBezTo>
                  <a:cubicBezTo>
                    <a:pt x="1" y="4008"/>
                    <a:pt x="15" y="4021"/>
                    <a:pt x="38" y="4021"/>
                  </a:cubicBezTo>
                  <a:cubicBezTo>
                    <a:pt x="61" y="4021"/>
                    <a:pt x="93" y="4006"/>
                    <a:pt x="108" y="3985"/>
                  </a:cubicBezTo>
                  <a:cubicBezTo>
                    <a:pt x="521" y="3394"/>
                    <a:pt x="847" y="2738"/>
                    <a:pt x="1169" y="2094"/>
                  </a:cubicBezTo>
                  <a:cubicBezTo>
                    <a:pt x="1434" y="1574"/>
                    <a:pt x="1760" y="427"/>
                    <a:pt x="2255" y="80"/>
                  </a:cubicBezTo>
                  <a:cubicBezTo>
                    <a:pt x="2283" y="58"/>
                    <a:pt x="2300" y="0"/>
                    <a:pt x="2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1722825" y="1067725"/>
              <a:ext cx="27175" cy="48325"/>
            </a:xfrm>
            <a:custGeom>
              <a:avLst/>
              <a:gdLst/>
              <a:ahLst/>
              <a:cxnLst/>
              <a:rect l="l" t="t" r="r" b="b"/>
              <a:pathLst>
                <a:path w="1087" h="1933" extrusionOk="0">
                  <a:moveTo>
                    <a:pt x="1037" y="0"/>
                  </a:moveTo>
                  <a:cubicBezTo>
                    <a:pt x="1000" y="0"/>
                    <a:pt x="948" y="28"/>
                    <a:pt x="929" y="67"/>
                  </a:cubicBezTo>
                  <a:cubicBezTo>
                    <a:pt x="794" y="381"/>
                    <a:pt x="666" y="703"/>
                    <a:pt x="517" y="1012"/>
                  </a:cubicBezTo>
                  <a:cubicBezTo>
                    <a:pt x="372" y="1318"/>
                    <a:pt x="170" y="1587"/>
                    <a:pt x="18" y="1888"/>
                  </a:cubicBezTo>
                  <a:cubicBezTo>
                    <a:pt x="1" y="1916"/>
                    <a:pt x="16" y="1932"/>
                    <a:pt x="38" y="1932"/>
                  </a:cubicBezTo>
                  <a:cubicBezTo>
                    <a:pt x="49" y="1932"/>
                    <a:pt x="60" y="1929"/>
                    <a:pt x="71" y="1921"/>
                  </a:cubicBezTo>
                  <a:cubicBezTo>
                    <a:pt x="591" y="1496"/>
                    <a:pt x="805" y="665"/>
                    <a:pt x="1066" y="71"/>
                  </a:cubicBezTo>
                  <a:cubicBezTo>
                    <a:pt x="1087" y="20"/>
                    <a:pt x="1067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1734625" y="1043275"/>
              <a:ext cx="54350" cy="107925"/>
            </a:xfrm>
            <a:custGeom>
              <a:avLst/>
              <a:gdLst/>
              <a:ahLst/>
              <a:cxnLst/>
              <a:rect l="l" t="t" r="r" b="b"/>
              <a:pathLst>
                <a:path w="2174" h="4317" extrusionOk="0">
                  <a:moveTo>
                    <a:pt x="2124" y="1"/>
                  </a:moveTo>
                  <a:cubicBezTo>
                    <a:pt x="2087" y="1"/>
                    <a:pt x="2033" y="32"/>
                    <a:pt x="2014" y="74"/>
                  </a:cubicBezTo>
                  <a:cubicBezTo>
                    <a:pt x="1408" y="1495"/>
                    <a:pt x="528" y="2816"/>
                    <a:pt x="11" y="4274"/>
                  </a:cubicBezTo>
                  <a:cubicBezTo>
                    <a:pt x="1" y="4305"/>
                    <a:pt x="11" y="4316"/>
                    <a:pt x="30" y="4316"/>
                  </a:cubicBezTo>
                  <a:cubicBezTo>
                    <a:pt x="60" y="4316"/>
                    <a:pt x="113" y="4285"/>
                    <a:pt x="123" y="4261"/>
                  </a:cubicBezTo>
                  <a:cubicBezTo>
                    <a:pt x="846" y="2903"/>
                    <a:pt x="1564" y="1495"/>
                    <a:pt x="2151" y="74"/>
                  </a:cubicBezTo>
                  <a:cubicBezTo>
                    <a:pt x="2173" y="22"/>
                    <a:pt x="2154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1749050" y="1056975"/>
              <a:ext cx="63125" cy="120375"/>
            </a:xfrm>
            <a:custGeom>
              <a:avLst/>
              <a:gdLst/>
              <a:ahLst/>
              <a:cxnLst/>
              <a:rect l="l" t="t" r="r" b="b"/>
              <a:pathLst>
                <a:path w="2525" h="4815" extrusionOk="0">
                  <a:moveTo>
                    <a:pt x="2469" y="1"/>
                  </a:moveTo>
                  <a:cubicBezTo>
                    <a:pt x="2426" y="1"/>
                    <a:pt x="2362" y="33"/>
                    <a:pt x="2338" y="75"/>
                  </a:cubicBezTo>
                  <a:cubicBezTo>
                    <a:pt x="1483" y="1587"/>
                    <a:pt x="604" y="3132"/>
                    <a:pt x="13" y="4767"/>
                  </a:cubicBezTo>
                  <a:cubicBezTo>
                    <a:pt x="0" y="4801"/>
                    <a:pt x="12" y="4814"/>
                    <a:pt x="33" y="4814"/>
                  </a:cubicBezTo>
                  <a:cubicBezTo>
                    <a:pt x="67" y="4814"/>
                    <a:pt x="124" y="4780"/>
                    <a:pt x="137" y="4750"/>
                  </a:cubicBezTo>
                  <a:cubicBezTo>
                    <a:pt x="884" y="3168"/>
                    <a:pt x="1635" y="1607"/>
                    <a:pt x="2495" y="79"/>
                  </a:cubicBezTo>
                  <a:cubicBezTo>
                    <a:pt x="2525" y="23"/>
                    <a:pt x="2504" y="1"/>
                    <a:pt x="2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1753500" y="1107300"/>
              <a:ext cx="51150" cy="105425"/>
            </a:xfrm>
            <a:custGeom>
              <a:avLst/>
              <a:gdLst/>
              <a:ahLst/>
              <a:cxnLst/>
              <a:rect l="l" t="t" r="r" b="b"/>
              <a:pathLst>
                <a:path w="2046" h="4217" extrusionOk="0">
                  <a:moveTo>
                    <a:pt x="1989" y="1"/>
                  </a:moveTo>
                  <a:cubicBezTo>
                    <a:pt x="1949" y="1"/>
                    <a:pt x="1890" y="31"/>
                    <a:pt x="1871" y="73"/>
                  </a:cubicBezTo>
                  <a:cubicBezTo>
                    <a:pt x="1222" y="1420"/>
                    <a:pt x="458" y="2749"/>
                    <a:pt x="9" y="4178"/>
                  </a:cubicBezTo>
                  <a:cubicBezTo>
                    <a:pt x="1" y="4206"/>
                    <a:pt x="11" y="4216"/>
                    <a:pt x="28" y="4216"/>
                  </a:cubicBezTo>
                  <a:cubicBezTo>
                    <a:pt x="56" y="4216"/>
                    <a:pt x="101" y="4189"/>
                    <a:pt x="112" y="4166"/>
                  </a:cubicBezTo>
                  <a:cubicBezTo>
                    <a:pt x="727" y="2790"/>
                    <a:pt x="1367" y="1436"/>
                    <a:pt x="2019" y="78"/>
                  </a:cubicBezTo>
                  <a:cubicBezTo>
                    <a:pt x="2046" y="23"/>
                    <a:pt x="2024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1745250" y="1223350"/>
              <a:ext cx="20875" cy="42975"/>
            </a:xfrm>
            <a:custGeom>
              <a:avLst/>
              <a:gdLst/>
              <a:ahLst/>
              <a:cxnLst/>
              <a:rect l="l" t="t" r="r" b="b"/>
              <a:pathLst>
                <a:path w="835" h="1719" extrusionOk="0">
                  <a:moveTo>
                    <a:pt x="795" y="0"/>
                  </a:moveTo>
                  <a:cubicBezTo>
                    <a:pt x="753" y="0"/>
                    <a:pt x="683" y="49"/>
                    <a:pt x="673" y="94"/>
                  </a:cubicBezTo>
                  <a:cubicBezTo>
                    <a:pt x="607" y="411"/>
                    <a:pt x="499" y="708"/>
                    <a:pt x="354" y="997"/>
                  </a:cubicBezTo>
                  <a:cubicBezTo>
                    <a:pt x="247" y="1228"/>
                    <a:pt x="99" y="1439"/>
                    <a:pt x="13" y="1679"/>
                  </a:cubicBezTo>
                  <a:cubicBezTo>
                    <a:pt x="1" y="1708"/>
                    <a:pt x="10" y="1718"/>
                    <a:pt x="28" y="1718"/>
                  </a:cubicBezTo>
                  <a:cubicBezTo>
                    <a:pt x="54" y="1718"/>
                    <a:pt x="99" y="1694"/>
                    <a:pt x="112" y="1679"/>
                  </a:cubicBezTo>
                  <a:cubicBezTo>
                    <a:pt x="478" y="1245"/>
                    <a:pt x="718" y="614"/>
                    <a:pt x="825" y="56"/>
                  </a:cubicBezTo>
                  <a:cubicBezTo>
                    <a:pt x="834" y="16"/>
                    <a:pt x="819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1759800" y="1247000"/>
              <a:ext cx="12075" cy="32725"/>
            </a:xfrm>
            <a:custGeom>
              <a:avLst/>
              <a:gdLst/>
              <a:ahLst/>
              <a:cxnLst/>
              <a:rect l="l" t="t" r="r" b="b"/>
              <a:pathLst>
                <a:path w="483" h="1309" extrusionOk="0">
                  <a:moveTo>
                    <a:pt x="447" y="0"/>
                  </a:moveTo>
                  <a:cubicBezTo>
                    <a:pt x="406" y="0"/>
                    <a:pt x="333" y="46"/>
                    <a:pt x="317" y="89"/>
                  </a:cubicBezTo>
                  <a:cubicBezTo>
                    <a:pt x="252" y="299"/>
                    <a:pt x="190" y="514"/>
                    <a:pt x="132" y="733"/>
                  </a:cubicBezTo>
                  <a:cubicBezTo>
                    <a:pt x="83" y="910"/>
                    <a:pt x="4" y="1100"/>
                    <a:pt x="0" y="1290"/>
                  </a:cubicBezTo>
                  <a:cubicBezTo>
                    <a:pt x="0" y="1303"/>
                    <a:pt x="7" y="1308"/>
                    <a:pt x="16" y="1308"/>
                  </a:cubicBezTo>
                  <a:cubicBezTo>
                    <a:pt x="33" y="1308"/>
                    <a:pt x="58" y="1292"/>
                    <a:pt x="66" y="1282"/>
                  </a:cubicBezTo>
                  <a:cubicBezTo>
                    <a:pt x="281" y="918"/>
                    <a:pt x="338" y="448"/>
                    <a:pt x="471" y="51"/>
                  </a:cubicBezTo>
                  <a:cubicBezTo>
                    <a:pt x="483" y="15"/>
                    <a:pt x="470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1768625" y="1261700"/>
              <a:ext cx="13650" cy="33525"/>
            </a:xfrm>
            <a:custGeom>
              <a:avLst/>
              <a:gdLst/>
              <a:ahLst/>
              <a:cxnLst/>
              <a:rect l="l" t="t" r="r" b="b"/>
              <a:pathLst>
                <a:path w="546" h="1341" extrusionOk="0">
                  <a:moveTo>
                    <a:pt x="500" y="1"/>
                  </a:moveTo>
                  <a:cubicBezTo>
                    <a:pt x="466" y="1"/>
                    <a:pt x="418" y="28"/>
                    <a:pt x="402" y="66"/>
                  </a:cubicBezTo>
                  <a:cubicBezTo>
                    <a:pt x="316" y="269"/>
                    <a:pt x="242" y="479"/>
                    <a:pt x="172" y="685"/>
                  </a:cubicBezTo>
                  <a:cubicBezTo>
                    <a:pt x="105" y="888"/>
                    <a:pt x="6" y="1102"/>
                    <a:pt x="2" y="1317"/>
                  </a:cubicBezTo>
                  <a:cubicBezTo>
                    <a:pt x="1" y="1334"/>
                    <a:pt x="7" y="1341"/>
                    <a:pt x="16" y="1341"/>
                  </a:cubicBezTo>
                  <a:cubicBezTo>
                    <a:pt x="37" y="1341"/>
                    <a:pt x="71" y="1312"/>
                    <a:pt x="76" y="1301"/>
                  </a:cubicBezTo>
                  <a:cubicBezTo>
                    <a:pt x="287" y="925"/>
                    <a:pt x="366" y="462"/>
                    <a:pt x="526" y="66"/>
                  </a:cubicBezTo>
                  <a:cubicBezTo>
                    <a:pt x="545" y="19"/>
                    <a:pt x="527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779125" y="1284225"/>
              <a:ext cx="9075" cy="15525"/>
            </a:xfrm>
            <a:custGeom>
              <a:avLst/>
              <a:gdLst/>
              <a:ahLst/>
              <a:cxnLst/>
              <a:rect l="l" t="t" r="r" b="b"/>
              <a:pathLst>
                <a:path w="363" h="621" extrusionOk="0">
                  <a:moveTo>
                    <a:pt x="310" y="0"/>
                  </a:moveTo>
                  <a:cubicBezTo>
                    <a:pt x="271" y="0"/>
                    <a:pt x="217" y="31"/>
                    <a:pt x="201" y="74"/>
                  </a:cubicBezTo>
                  <a:cubicBezTo>
                    <a:pt x="135" y="239"/>
                    <a:pt x="70" y="404"/>
                    <a:pt x="11" y="577"/>
                  </a:cubicBezTo>
                  <a:cubicBezTo>
                    <a:pt x="0" y="609"/>
                    <a:pt x="13" y="621"/>
                    <a:pt x="33" y="621"/>
                  </a:cubicBezTo>
                  <a:cubicBezTo>
                    <a:pt x="67" y="621"/>
                    <a:pt x="122" y="589"/>
                    <a:pt x="135" y="561"/>
                  </a:cubicBezTo>
                  <a:cubicBezTo>
                    <a:pt x="205" y="400"/>
                    <a:pt x="276" y="239"/>
                    <a:pt x="342" y="74"/>
                  </a:cubicBezTo>
                  <a:cubicBezTo>
                    <a:pt x="362" y="21"/>
                    <a:pt x="341" y="0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816000" y="986725"/>
              <a:ext cx="52150" cy="101025"/>
            </a:xfrm>
            <a:custGeom>
              <a:avLst/>
              <a:gdLst/>
              <a:ahLst/>
              <a:cxnLst/>
              <a:rect l="l" t="t" r="r" b="b"/>
              <a:pathLst>
                <a:path w="2086" h="4041" extrusionOk="0">
                  <a:moveTo>
                    <a:pt x="2042" y="1"/>
                  </a:moveTo>
                  <a:cubicBezTo>
                    <a:pt x="2010" y="1"/>
                    <a:pt x="1963" y="27"/>
                    <a:pt x="1947" y="61"/>
                  </a:cubicBezTo>
                  <a:cubicBezTo>
                    <a:pt x="1373" y="1403"/>
                    <a:pt x="535" y="2634"/>
                    <a:pt x="15" y="3988"/>
                  </a:cubicBezTo>
                  <a:cubicBezTo>
                    <a:pt x="0" y="4026"/>
                    <a:pt x="12" y="4041"/>
                    <a:pt x="32" y="4041"/>
                  </a:cubicBezTo>
                  <a:cubicBezTo>
                    <a:pt x="58" y="4041"/>
                    <a:pt x="96" y="4018"/>
                    <a:pt x="110" y="3992"/>
                  </a:cubicBezTo>
                  <a:cubicBezTo>
                    <a:pt x="819" y="2729"/>
                    <a:pt x="1522" y="1408"/>
                    <a:pt x="2067" y="65"/>
                  </a:cubicBezTo>
                  <a:cubicBezTo>
                    <a:pt x="2085" y="19"/>
                    <a:pt x="2069" y="1"/>
                    <a:pt x="2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1793700" y="923225"/>
              <a:ext cx="121150" cy="240950"/>
            </a:xfrm>
            <a:custGeom>
              <a:avLst/>
              <a:gdLst/>
              <a:ahLst/>
              <a:cxnLst/>
              <a:rect l="l" t="t" r="r" b="b"/>
              <a:pathLst>
                <a:path w="4846" h="9638" extrusionOk="0">
                  <a:moveTo>
                    <a:pt x="4793" y="1"/>
                  </a:moveTo>
                  <a:cubicBezTo>
                    <a:pt x="4754" y="1"/>
                    <a:pt x="4699" y="30"/>
                    <a:pt x="4680" y="70"/>
                  </a:cubicBezTo>
                  <a:cubicBezTo>
                    <a:pt x="3182" y="3266"/>
                    <a:pt x="1513" y="6384"/>
                    <a:pt x="19" y="9580"/>
                  </a:cubicBezTo>
                  <a:cubicBezTo>
                    <a:pt x="0" y="9621"/>
                    <a:pt x="14" y="9638"/>
                    <a:pt x="38" y="9638"/>
                  </a:cubicBezTo>
                  <a:cubicBezTo>
                    <a:pt x="69" y="9638"/>
                    <a:pt x="116" y="9612"/>
                    <a:pt x="135" y="9580"/>
                  </a:cubicBezTo>
                  <a:cubicBezTo>
                    <a:pt x="1819" y="6483"/>
                    <a:pt x="3335" y="3270"/>
                    <a:pt x="4821" y="74"/>
                  </a:cubicBezTo>
                  <a:cubicBezTo>
                    <a:pt x="4845" y="22"/>
                    <a:pt x="4825" y="1"/>
                    <a:pt x="4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1802725" y="960375"/>
              <a:ext cx="117125" cy="231325"/>
            </a:xfrm>
            <a:custGeom>
              <a:avLst/>
              <a:gdLst/>
              <a:ahLst/>
              <a:cxnLst/>
              <a:rect l="l" t="t" r="r" b="b"/>
              <a:pathLst>
                <a:path w="4685" h="9253" extrusionOk="0">
                  <a:moveTo>
                    <a:pt x="4630" y="1"/>
                  </a:moveTo>
                  <a:cubicBezTo>
                    <a:pt x="4590" y="1"/>
                    <a:pt x="4530" y="34"/>
                    <a:pt x="4510" y="79"/>
                  </a:cubicBezTo>
                  <a:cubicBezTo>
                    <a:pt x="3114" y="3180"/>
                    <a:pt x="1578" y="6178"/>
                    <a:pt x="21" y="9195"/>
                  </a:cubicBezTo>
                  <a:cubicBezTo>
                    <a:pt x="0" y="9236"/>
                    <a:pt x="18" y="9252"/>
                    <a:pt x="43" y="9252"/>
                  </a:cubicBezTo>
                  <a:cubicBezTo>
                    <a:pt x="69" y="9252"/>
                    <a:pt x="102" y="9237"/>
                    <a:pt x="117" y="9212"/>
                  </a:cubicBezTo>
                  <a:cubicBezTo>
                    <a:pt x="1891" y="6318"/>
                    <a:pt x="3271" y="3171"/>
                    <a:pt x="4658" y="79"/>
                  </a:cubicBezTo>
                  <a:cubicBezTo>
                    <a:pt x="4684" y="23"/>
                    <a:pt x="4664" y="1"/>
                    <a:pt x="4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1800850" y="1001775"/>
              <a:ext cx="119000" cy="220200"/>
            </a:xfrm>
            <a:custGeom>
              <a:avLst/>
              <a:gdLst/>
              <a:ahLst/>
              <a:cxnLst/>
              <a:rect l="l" t="t" r="r" b="b"/>
              <a:pathLst>
                <a:path w="4760" h="8808" extrusionOk="0">
                  <a:moveTo>
                    <a:pt x="4705" y="1"/>
                  </a:moveTo>
                  <a:cubicBezTo>
                    <a:pt x="4665" y="1"/>
                    <a:pt x="4605" y="33"/>
                    <a:pt x="4585" y="79"/>
                  </a:cubicBezTo>
                  <a:cubicBezTo>
                    <a:pt x="3201" y="3019"/>
                    <a:pt x="1728" y="5946"/>
                    <a:pt x="34" y="8725"/>
                  </a:cubicBezTo>
                  <a:cubicBezTo>
                    <a:pt x="1" y="8780"/>
                    <a:pt x="22" y="8807"/>
                    <a:pt x="56" y="8807"/>
                  </a:cubicBezTo>
                  <a:cubicBezTo>
                    <a:pt x="81" y="8807"/>
                    <a:pt x="112" y="8792"/>
                    <a:pt x="133" y="8762"/>
                  </a:cubicBezTo>
                  <a:cubicBezTo>
                    <a:pt x="2000" y="6119"/>
                    <a:pt x="3367" y="2998"/>
                    <a:pt x="4733" y="79"/>
                  </a:cubicBezTo>
                  <a:cubicBezTo>
                    <a:pt x="4759" y="23"/>
                    <a:pt x="4739" y="1"/>
                    <a:pt x="4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1811450" y="1037375"/>
              <a:ext cx="118500" cy="212050"/>
            </a:xfrm>
            <a:custGeom>
              <a:avLst/>
              <a:gdLst/>
              <a:ahLst/>
              <a:cxnLst/>
              <a:rect l="l" t="t" r="r" b="b"/>
              <a:pathLst>
                <a:path w="4740" h="8482" extrusionOk="0">
                  <a:moveTo>
                    <a:pt x="4681" y="1"/>
                  </a:moveTo>
                  <a:cubicBezTo>
                    <a:pt x="4635" y="1"/>
                    <a:pt x="4565" y="36"/>
                    <a:pt x="4540" y="84"/>
                  </a:cubicBezTo>
                  <a:cubicBezTo>
                    <a:pt x="3013" y="2841"/>
                    <a:pt x="1394" y="5579"/>
                    <a:pt x="23" y="8419"/>
                  </a:cubicBezTo>
                  <a:cubicBezTo>
                    <a:pt x="1" y="8464"/>
                    <a:pt x="15" y="8481"/>
                    <a:pt x="41" y="8481"/>
                  </a:cubicBezTo>
                  <a:cubicBezTo>
                    <a:pt x="73" y="8481"/>
                    <a:pt x="121" y="8456"/>
                    <a:pt x="139" y="8424"/>
                  </a:cubicBezTo>
                  <a:cubicBezTo>
                    <a:pt x="1683" y="5658"/>
                    <a:pt x="3174" y="2858"/>
                    <a:pt x="4706" y="84"/>
                  </a:cubicBezTo>
                  <a:cubicBezTo>
                    <a:pt x="4739" y="24"/>
                    <a:pt x="4718" y="1"/>
                    <a:pt x="4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1814325" y="1063425"/>
              <a:ext cx="122800" cy="210800"/>
            </a:xfrm>
            <a:custGeom>
              <a:avLst/>
              <a:gdLst/>
              <a:ahLst/>
              <a:cxnLst/>
              <a:rect l="l" t="t" r="r" b="b"/>
              <a:pathLst>
                <a:path w="4912" h="8432" extrusionOk="0">
                  <a:moveTo>
                    <a:pt x="4853" y="0"/>
                  </a:moveTo>
                  <a:cubicBezTo>
                    <a:pt x="4809" y="0"/>
                    <a:pt x="4743" y="33"/>
                    <a:pt x="4718" y="78"/>
                  </a:cubicBezTo>
                  <a:cubicBezTo>
                    <a:pt x="3195" y="2874"/>
                    <a:pt x="1589" y="5615"/>
                    <a:pt x="19" y="8385"/>
                  </a:cubicBezTo>
                  <a:cubicBezTo>
                    <a:pt x="1" y="8418"/>
                    <a:pt x="15" y="8432"/>
                    <a:pt x="36" y="8432"/>
                  </a:cubicBezTo>
                  <a:cubicBezTo>
                    <a:pt x="58" y="8432"/>
                    <a:pt x="88" y="8418"/>
                    <a:pt x="103" y="8398"/>
                  </a:cubicBezTo>
                  <a:cubicBezTo>
                    <a:pt x="1890" y="5755"/>
                    <a:pt x="3352" y="2878"/>
                    <a:pt x="4880" y="82"/>
                  </a:cubicBezTo>
                  <a:cubicBezTo>
                    <a:pt x="4912" y="24"/>
                    <a:pt x="4890" y="0"/>
                    <a:pt x="4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1855200" y="1080650"/>
              <a:ext cx="89000" cy="155000"/>
            </a:xfrm>
            <a:custGeom>
              <a:avLst/>
              <a:gdLst/>
              <a:ahLst/>
              <a:cxnLst/>
              <a:rect l="l" t="t" r="r" b="b"/>
              <a:pathLst>
                <a:path w="3560" h="6200" extrusionOk="0">
                  <a:moveTo>
                    <a:pt x="3507" y="0"/>
                  </a:moveTo>
                  <a:cubicBezTo>
                    <a:pt x="3467" y="0"/>
                    <a:pt x="3407" y="30"/>
                    <a:pt x="3385" y="70"/>
                  </a:cubicBezTo>
                  <a:cubicBezTo>
                    <a:pt x="2249" y="2085"/>
                    <a:pt x="1109" y="4100"/>
                    <a:pt x="24" y="6139"/>
                  </a:cubicBezTo>
                  <a:cubicBezTo>
                    <a:pt x="0" y="6183"/>
                    <a:pt x="14" y="6200"/>
                    <a:pt x="40" y="6200"/>
                  </a:cubicBezTo>
                  <a:cubicBezTo>
                    <a:pt x="72" y="6200"/>
                    <a:pt x="125" y="6172"/>
                    <a:pt x="143" y="6139"/>
                  </a:cubicBezTo>
                  <a:cubicBezTo>
                    <a:pt x="1324" y="4146"/>
                    <a:pt x="2394" y="2089"/>
                    <a:pt x="3529" y="74"/>
                  </a:cubicBezTo>
                  <a:cubicBezTo>
                    <a:pt x="3560" y="21"/>
                    <a:pt x="3541" y="0"/>
                    <a:pt x="3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1820000" y="1244100"/>
              <a:ext cx="30975" cy="43250"/>
            </a:xfrm>
            <a:custGeom>
              <a:avLst/>
              <a:gdLst/>
              <a:ahLst/>
              <a:cxnLst/>
              <a:rect l="l" t="t" r="r" b="b"/>
              <a:pathLst>
                <a:path w="1239" h="1730" extrusionOk="0">
                  <a:moveTo>
                    <a:pt x="1044" y="0"/>
                  </a:moveTo>
                  <a:cubicBezTo>
                    <a:pt x="1031" y="0"/>
                    <a:pt x="1017" y="6"/>
                    <a:pt x="1006" y="15"/>
                  </a:cubicBezTo>
                  <a:cubicBezTo>
                    <a:pt x="1002" y="19"/>
                    <a:pt x="998" y="19"/>
                    <a:pt x="994" y="23"/>
                  </a:cubicBezTo>
                  <a:cubicBezTo>
                    <a:pt x="973" y="39"/>
                    <a:pt x="937" y="97"/>
                    <a:pt x="981" y="97"/>
                  </a:cubicBezTo>
                  <a:cubicBezTo>
                    <a:pt x="928" y="97"/>
                    <a:pt x="718" y="527"/>
                    <a:pt x="655" y="617"/>
                  </a:cubicBezTo>
                  <a:cubicBezTo>
                    <a:pt x="441" y="956"/>
                    <a:pt x="160" y="1307"/>
                    <a:pt x="15" y="1679"/>
                  </a:cubicBezTo>
                  <a:cubicBezTo>
                    <a:pt x="1" y="1715"/>
                    <a:pt x="17" y="1730"/>
                    <a:pt x="39" y="1730"/>
                  </a:cubicBezTo>
                  <a:cubicBezTo>
                    <a:pt x="56" y="1730"/>
                    <a:pt x="76" y="1722"/>
                    <a:pt x="90" y="1707"/>
                  </a:cubicBezTo>
                  <a:cubicBezTo>
                    <a:pt x="181" y="1612"/>
                    <a:pt x="1238" y="126"/>
                    <a:pt x="1065" y="7"/>
                  </a:cubicBezTo>
                  <a:cubicBezTo>
                    <a:pt x="1059" y="2"/>
                    <a:pt x="1052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1836250" y="1146875"/>
              <a:ext cx="93450" cy="147525"/>
            </a:xfrm>
            <a:custGeom>
              <a:avLst/>
              <a:gdLst/>
              <a:ahLst/>
              <a:cxnLst/>
              <a:rect l="l" t="t" r="r" b="b"/>
              <a:pathLst>
                <a:path w="3738" h="5901" extrusionOk="0">
                  <a:moveTo>
                    <a:pt x="3664" y="0"/>
                  </a:moveTo>
                  <a:cubicBezTo>
                    <a:pt x="3632" y="0"/>
                    <a:pt x="3593" y="20"/>
                    <a:pt x="3569" y="60"/>
                  </a:cubicBezTo>
                  <a:cubicBezTo>
                    <a:pt x="2397" y="1979"/>
                    <a:pt x="1228" y="3900"/>
                    <a:pt x="39" y="5807"/>
                  </a:cubicBezTo>
                  <a:cubicBezTo>
                    <a:pt x="1" y="5869"/>
                    <a:pt x="27" y="5901"/>
                    <a:pt x="65" y="5901"/>
                  </a:cubicBezTo>
                  <a:cubicBezTo>
                    <a:pt x="94" y="5901"/>
                    <a:pt x="129" y="5883"/>
                    <a:pt x="150" y="5848"/>
                  </a:cubicBezTo>
                  <a:cubicBezTo>
                    <a:pt x="1347" y="3945"/>
                    <a:pt x="2524" y="2025"/>
                    <a:pt x="3697" y="105"/>
                  </a:cubicBezTo>
                  <a:cubicBezTo>
                    <a:pt x="3737" y="36"/>
                    <a:pt x="3708" y="0"/>
                    <a:pt x="3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1822150" y="1157625"/>
              <a:ext cx="114925" cy="185775"/>
            </a:xfrm>
            <a:custGeom>
              <a:avLst/>
              <a:gdLst/>
              <a:ahLst/>
              <a:cxnLst/>
              <a:rect l="l" t="t" r="r" b="b"/>
              <a:pathLst>
                <a:path w="4597" h="7431" extrusionOk="0">
                  <a:moveTo>
                    <a:pt x="4542" y="1"/>
                  </a:moveTo>
                  <a:cubicBezTo>
                    <a:pt x="4500" y="1"/>
                    <a:pt x="4434" y="33"/>
                    <a:pt x="4409" y="76"/>
                  </a:cubicBezTo>
                  <a:cubicBezTo>
                    <a:pt x="3022" y="2532"/>
                    <a:pt x="1230" y="4819"/>
                    <a:pt x="20" y="7375"/>
                  </a:cubicBezTo>
                  <a:cubicBezTo>
                    <a:pt x="0" y="7415"/>
                    <a:pt x="13" y="7431"/>
                    <a:pt x="36" y="7431"/>
                  </a:cubicBezTo>
                  <a:cubicBezTo>
                    <a:pt x="65" y="7431"/>
                    <a:pt x="111" y="7406"/>
                    <a:pt x="127" y="7375"/>
                  </a:cubicBezTo>
                  <a:cubicBezTo>
                    <a:pt x="1544" y="4903"/>
                    <a:pt x="3167" y="2557"/>
                    <a:pt x="4567" y="76"/>
                  </a:cubicBezTo>
                  <a:cubicBezTo>
                    <a:pt x="4596" y="22"/>
                    <a:pt x="4577" y="1"/>
                    <a:pt x="4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1841200" y="1161575"/>
              <a:ext cx="103200" cy="174750"/>
            </a:xfrm>
            <a:custGeom>
              <a:avLst/>
              <a:gdLst/>
              <a:ahLst/>
              <a:cxnLst/>
              <a:rect l="l" t="t" r="r" b="b"/>
              <a:pathLst>
                <a:path w="4128" h="6990" extrusionOk="0">
                  <a:moveTo>
                    <a:pt x="4071" y="0"/>
                  </a:moveTo>
                  <a:cubicBezTo>
                    <a:pt x="4028" y="0"/>
                    <a:pt x="3964" y="33"/>
                    <a:pt x="3941" y="78"/>
                  </a:cubicBezTo>
                  <a:cubicBezTo>
                    <a:pt x="2698" y="2399"/>
                    <a:pt x="1282" y="4612"/>
                    <a:pt x="26" y="6925"/>
                  </a:cubicBezTo>
                  <a:cubicBezTo>
                    <a:pt x="0" y="6971"/>
                    <a:pt x="16" y="6989"/>
                    <a:pt x="45" y="6989"/>
                  </a:cubicBezTo>
                  <a:cubicBezTo>
                    <a:pt x="80" y="6989"/>
                    <a:pt x="134" y="6963"/>
                    <a:pt x="154" y="6929"/>
                  </a:cubicBezTo>
                  <a:cubicBezTo>
                    <a:pt x="1501" y="4661"/>
                    <a:pt x="2859" y="2403"/>
                    <a:pt x="4097" y="78"/>
                  </a:cubicBezTo>
                  <a:cubicBezTo>
                    <a:pt x="4127" y="22"/>
                    <a:pt x="4107" y="0"/>
                    <a:pt x="4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1838825" y="1182000"/>
              <a:ext cx="116050" cy="184425"/>
            </a:xfrm>
            <a:custGeom>
              <a:avLst/>
              <a:gdLst/>
              <a:ahLst/>
              <a:cxnLst/>
              <a:rect l="l" t="t" r="r" b="b"/>
              <a:pathLst>
                <a:path w="4642" h="7377" extrusionOk="0">
                  <a:moveTo>
                    <a:pt x="4587" y="1"/>
                  </a:moveTo>
                  <a:cubicBezTo>
                    <a:pt x="4546" y="1"/>
                    <a:pt x="4483" y="31"/>
                    <a:pt x="4461" y="71"/>
                  </a:cubicBezTo>
                  <a:cubicBezTo>
                    <a:pt x="3037" y="2461"/>
                    <a:pt x="1711" y="5067"/>
                    <a:pt x="39" y="7292"/>
                  </a:cubicBezTo>
                  <a:cubicBezTo>
                    <a:pt x="0" y="7341"/>
                    <a:pt x="26" y="7376"/>
                    <a:pt x="64" y="7376"/>
                  </a:cubicBezTo>
                  <a:cubicBezTo>
                    <a:pt x="83" y="7376"/>
                    <a:pt x="106" y="7367"/>
                    <a:pt x="125" y="7346"/>
                  </a:cubicBezTo>
                  <a:cubicBezTo>
                    <a:pt x="939" y="6438"/>
                    <a:pt x="1501" y="5203"/>
                    <a:pt x="2136" y="4166"/>
                  </a:cubicBezTo>
                  <a:cubicBezTo>
                    <a:pt x="2974" y="2808"/>
                    <a:pt x="3796" y="1445"/>
                    <a:pt x="4609" y="75"/>
                  </a:cubicBezTo>
                  <a:cubicBezTo>
                    <a:pt x="4642" y="22"/>
                    <a:pt x="4622" y="1"/>
                    <a:pt x="4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1839675" y="1213525"/>
              <a:ext cx="109600" cy="169225"/>
            </a:xfrm>
            <a:custGeom>
              <a:avLst/>
              <a:gdLst/>
              <a:ahLst/>
              <a:cxnLst/>
              <a:rect l="l" t="t" r="r" b="b"/>
              <a:pathLst>
                <a:path w="4384" h="6769" extrusionOk="0">
                  <a:moveTo>
                    <a:pt x="4331" y="1"/>
                  </a:moveTo>
                  <a:cubicBezTo>
                    <a:pt x="4288" y="1"/>
                    <a:pt x="4221" y="34"/>
                    <a:pt x="4196" y="77"/>
                  </a:cubicBezTo>
                  <a:cubicBezTo>
                    <a:pt x="2900" y="2360"/>
                    <a:pt x="1450" y="4516"/>
                    <a:pt x="21" y="6717"/>
                  </a:cubicBezTo>
                  <a:cubicBezTo>
                    <a:pt x="0" y="6752"/>
                    <a:pt x="14" y="6769"/>
                    <a:pt x="36" y="6769"/>
                  </a:cubicBezTo>
                  <a:cubicBezTo>
                    <a:pt x="52" y="6769"/>
                    <a:pt x="73" y="6759"/>
                    <a:pt x="87" y="6741"/>
                  </a:cubicBezTo>
                  <a:cubicBezTo>
                    <a:pt x="1694" y="4653"/>
                    <a:pt x="3056" y="2364"/>
                    <a:pt x="4352" y="77"/>
                  </a:cubicBezTo>
                  <a:cubicBezTo>
                    <a:pt x="4384" y="22"/>
                    <a:pt x="4365" y="1"/>
                    <a:pt x="4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1869500" y="1246000"/>
              <a:ext cx="79650" cy="132825"/>
            </a:xfrm>
            <a:custGeom>
              <a:avLst/>
              <a:gdLst/>
              <a:ahLst/>
              <a:cxnLst/>
              <a:rect l="l" t="t" r="r" b="b"/>
              <a:pathLst>
                <a:path w="3186" h="5313" extrusionOk="0">
                  <a:moveTo>
                    <a:pt x="3131" y="1"/>
                  </a:moveTo>
                  <a:cubicBezTo>
                    <a:pt x="3090" y="1"/>
                    <a:pt x="3028" y="32"/>
                    <a:pt x="3003" y="74"/>
                  </a:cubicBezTo>
                  <a:cubicBezTo>
                    <a:pt x="2058" y="1838"/>
                    <a:pt x="1017" y="3535"/>
                    <a:pt x="17" y="5269"/>
                  </a:cubicBezTo>
                  <a:cubicBezTo>
                    <a:pt x="1" y="5300"/>
                    <a:pt x="14" y="5313"/>
                    <a:pt x="36" y="5313"/>
                  </a:cubicBezTo>
                  <a:cubicBezTo>
                    <a:pt x="57" y="5313"/>
                    <a:pt x="86" y="5300"/>
                    <a:pt x="100" y="5282"/>
                  </a:cubicBezTo>
                  <a:cubicBezTo>
                    <a:pt x="1269" y="3655"/>
                    <a:pt x="2210" y="1838"/>
                    <a:pt x="3156" y="79"/>
                  </a:cubicBezTo>
                  <a:cubicBezTo>
                    <a:pt x="3186" y="23"/>
                    <a:pt x="3166" y="1"/>
                    <a:pt x="3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1880675" y="1267950"/>
              <a:ext cx="74150" cy="126450"/>
            </a:xfrm>
            <a:custGeom>
              <a:avLst/>
              <a:gdLst/>
              <a:ahLst/>
              <a:cxnLst/>
              <a:rect l="l" t="t" r="r" b="b"/>
              <a:pathLst>
                <a:path w="2966" h="5058" extrusionOk="0">
                  <a:moveTo>
                    <a:pt x="2913" y="1"/>
                  </a:moveTo>
                  <a:cubicBezTo>
                    <a:pt x="2872" y="1"/>
                    <a:pt x="2810" y="32"/>
                    <a:pt x="2787" y="72"/>
                  </a:cubicBezTo>
                  <a:cubicBezTo>
                    <a:pt x="1891" y="1736"/>
                    <a:pt x="929" y="3355"/>
                    <a:pt x="21" y="5006"/>
                  </a:cubicBezTo>
                  <a:cubicBezTo>
                    <a:pt x="0" y="5044"/>
                    <a:pt x="16" y="5058"/>
                    <a:pt x="40" y="5058"/>
                  </a:cubicBezTo>
                  <a:cubicBezTo>
                    <a:pt x="64" y="5058"/>
                    <a:pt x="97" y="5044"/>
                    <a:pt x="111" y="5023"/>
                  </a:cubicBezTo>
                  <a:cubicBezTo>
                    <a:pt x="1235" y="3528"/>
                    <a:pt x="2056" y="1719"/>
                    <a:pt x="2935" y="76"/>
                  </a:cubicBezTo>
                  <a:cubicBezTo>
                    <a:pt x="2966" y="22"/>
                    <a:pt x="2946" y="1"/>
                    <a:pt x="2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1893350" y="1297850"/>
              <a:ext cx="56525" cy="105650"/>
            </a:xfrm>
            <a:custGeom>
              <a:avLst/>
              <a:gdLst/>
              <a:ahLst/>
              <a:cxnLst/>
              <a:rect l="l" t="t" r="r" b="b"/>
              <a:pathLst>
                <a:path w="2261" h="4226" extrusionOk="0">
                  <a:moveTo>
                    <a:pt x="2204" y="0"/>
                  </a:moveTo>
                  <a:cubicBezTo>
                    <a:pt x="2163" y="0"/>
                    <a:pt x="2102" y="33"/>
                    <a:pt x="2082" y="78"/>
                  </a:cubicBezTo>
                  <a:cubicBezTo>
                    <a:pt x="1441" y="1457"/>
                    <a:pt x="785" y="2852"/>
                    <a:pt x="25" y="4165"/>
                  </a:cubicBezTo>
                  <a:cubicBezTo>
                    <a:pt x="1" y="4209"/>
                    <a:pt x="18" y="4225"/>
                    <a:pt x="46" y="4225"/>
                  </a:cubicBezTo>
                  <a:cubicBezTo>
                    <a:pt x="74" y="4225"/>
                    <a:pt x="112" y="4209"/>
                    <a:pt x="128" y="4186"/>
                  </a:cubicBezTo>
                  <a:cubicBezTo>
                    <a:pt x="1016" y="2989"/>
                    <a:pt x="1611" y="1432"/>
                    <a:pt x="2234" y="81"/>
                  </a:cubicBezTo>
                  <a:cubicBezTo>
                    <a:pt x="2261" y="23"/>
                    <a:pt x="2239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1911325" y="1329600"/>
              <a:ext cx="35875" cy="74850"/>
            </a:xfrm>
            <a:custGeom>
              <a:avLst/>
              <a:gdLst/>
              <a:ahLst/>
              <a:cxnLst/>
              <a:rect l="l" t="t" r="r" b="b"/>
              <a:pathLst>
                <a:path w="1435" h="2994" extrusionOk="0">
                  <a:moveTo>
                    <a:pt x="1384" y="0"/>
                  </a:moveTo>
                  <a:cubicBezTo>
                    <a:pt x="1346" y="0"/>
                    <a:pt x="1290" y="32"/>
                    <a:pt x="1272" y="75"/>
                  </a:cubicBezTo>
                  <a:cubicBezTo>
                    <a:pt x="892" y="1021"/>
                    <a:pt x="488" y="1999"/>
                    <a:pt x="13" y="2899"/>
                  </a:cubicBezTo>
                  <a:cubicBezTo>
                    <a:pt x="4" y="2924"/>
                    <a:pt x="0" y="2945"/>
                    <a:pt x="17" y="2966"/>
                  </a:cubicBezTo>
                  <a:cubicBezTo>
                    <a:pt x="21" y="2970"/>
                    <a:pt x="21" y="2978"/>
                    <a:pt x="25" y="2982"/>
                  </a:cubicBezTo>
                  <a:cubicBezTo>
                    <a:pt x="31" y="2990"/>
                    <a:pt x="38" y="2993"/>
                    <a:pt x="47" y="2993"/>
                  </a:cubicBezTo>
                  <a:cubicBezTo>
                    <a:pt x="75" y="2993"/>
                    <a:pt x="111" y="2961"/>
                    <a:pt x="120" y="2945"/>
                  </a:cubicBezTo>
                  <a:cubicBezTo>
                    <a:pt x="657" y="2087"/>
                    <a:pt x="1037" y="1021"/>
                    <a:pt x="1412" y="75"/>
                  </a:cubicBezTo>
                  <a:cubicBezTo>
                    <a:pt x="1434" y="21"/>
                    <a:pt x="1415" y="0"/>
                    <a:pt x="1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1920300" y="1350775"/>
              <a:ext cx="31800" cy="58050"/>
            </a:xfrm>
            <a:custGeom>
              <a:avLst/>
              <a:gdLst/>
              <a:ahLst/>
              <a:cxnLst/>
              <a:rect l="l" t="t" r="r" b="b"/>
              <a:pathLst>
                <a:path w="1272" h="2322" extrusionOk="0">
                  <a:moveTo>
                    <a:pt x="1222" y="0"/>
                  </a:moveTo>
                  <a:cubicBezTo>
                    <a:pt x="1184" y="0"/>
                    <a:pt x="1127" y="30"/>
                    <a:pt x="1107" y="70"/>
                  </a:cubicBezTo>
                  <a:cubicBezTo>
                    <a:pt x="893" y="529"/>
                    <a:pt x="636" y="962"/>
                    <a:pt x="397" y="1408"/>
                  </a:cubicBezTo>
                  <a:cubicBezTo>
                    <a:pt x="269" y="1656"/>
                    <a:pt x="1" y="2003"/>
                    <a:pt x="71" y="2296"/>
                  </a:cubicBezTo>
                  <a:cubicBezTo>
                    <a:pt x="76" y="2314"/>
                    <a:pt x="85" y="2321"/>
                    <a:pt x="98" y="2321"/>
                  </a:cubicBezTo>
                  <a:cubicBezTo>
                    <a:pt x="139" y="2321"/>
                    <a:pt x="208" y="2242"/>
                    <a:pt x="211" y="2214"/>
                  </a:cubicBezTo>
                  <a:cubicBezTo>
                    <a:pt x="252" y="1825"/>
                    <a:pt x="546" y="1417"/>
                    <a:pt x="731" y="1078"/>
                  </a:cubicBezTo>
                  <a:cubicBezTo>
                    <a:pt x="908" y="748"/>
                    <a:pt x="1091" y="417"/>
                    <a:pt x="1247" y="70"/>
                  </a:cubicBezTo>
                  <a:cubicBezTo>
                    <a:pt x="1272" y="20"/>
                    <a:pt x="1253" y="0"/>
                    <a:pt x="1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1924850" y="1361400"/>
              <a:ext cx="28125" cy="59425"/>
            </a:xfrm>
            <a:custGeom>
              <a:avLst/>
              <a:gdLst/>
              <a:ahLst/>
              <a:cxnLst/>
              <a:rect l="l" t="t" r="r" b="b"/>
              <a:pathLst>
                <a:path w="1125" h="2377" extrusionOk="0">
                  <a:moveTo>
                    <a:pt x="1073" y="0"/>
                  </a:moveTo>
                  <a:cubicBezTo>
                    <a:pt x="1035" y="0"/>
                    <a:pt x="978" y="29"/>
                    <a:pt x="958" y="66"/>
                  </a:cubicBezTo>
                  <a:cubicBezTo>
                    <a:pt x="608" y="756"/>
                    <a:pt x="42" y="1520"/>
                    <a:pt x="0" y="2321"/>
                  </a:cubicBezTo>
                  <a:cubicBezTo>
                    <a:pt x="0" y="2334"/>
                    <a:pt x="8" y="2351"/>
                    <a:pt x="25" y="2355"/>
                  </a:cubicBezTo>
                  <a:cubicBezTo>
                    <a:pt x="38" y="2362"/>
                    <a:pt x="50" y="2366"/>
                    <a:pt x="63" y="2375"/>
                  </a:cubicBezTo>
                  <a:cubicBezTo>
                    <a:pt x="65" y="2376"/>
                    <a:pt x="68" y="2377"/>
                    <a:pt x="71" y="2377"/>
                  </a:cubicBezTo>
                  <a:cubicBezTo>
                    <a:pt x="90" y="2377"/>
                    <a:pt x="113" y="2356"/>
                    <a:pt x="120" y="2342"/>
                  </a:cubicBezTo>
                  <a:cubicBezTo>
                    <a:pt x="269" y="1987"/>
                    <a:pt x="318" y="1598"/>
                    <a:pt x="488" y="1244"/>
                  </a:cubicBezTo>
                  <a:cubicBezTo>
                    <a:pt x="673" y="843"/>
                    <a:pt x="896" y="463"/>
                    <a:pt x="1098" y="71"/>
                  </a:cubicBezTo>
                  <a:cubicBezTo>
                    <a:pt x="1125" y="20"/>
                    <a:pt x="1106" y="0"/>
                    <a:pt x="1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1936800" y="1378300"/>
              <a:ext cx="23400" cy="50375"/>
            </a:xfrm>
            <a:custGeom>
              <a:avLst/>
              <a:gdLst/>
              <a:ahLst/>
              <a:cxnLst/>
              <a:rect l="l" t="t" r="r" b="b"/>
              <a:pathLst>
                <a:path w="936" h="2015" extrusionOk="0">
                  <a:moveTo>
                    <a:pt x="885" y="1"/>
                  </a:moveTo>
                  <a:cubicBezTo>
                    <a:pt x="847" y="1"/>
                    <a:pt x="792" y="32"/>
                    <a:pt x="774" y="72"/>
                  </a:cubicBezTo>
                  <a:cubicBezTo>
                    <a:pt x="513" y="675"/>
                    <a:pt x="88" y="1315"/>
                    <a:pt x="6" y="1972"/>
                  </a:cubicBezTo>
                  <a:cubicBezTo>
                    <a:pt x="1" y="2003"/>
                    <a:pt x="13" y="2015"/>
                    <a:pt x="31" y="2015"/>
                  </a:cubicBezTo>
                  <a:cubicBezTo>
                    <a:pt x="61" y="2015"/>
                    <a:pt x="106" y="1983"/>
                    <a:pt x="117" y="1955"/>
                  </a:cubicBezTo>
                  <a:cubicBezTo>
                    <a:pt x="385" y="1332"/>
                    <a:pt x="645" y="699"/>
                    <a:pt x="913" y="76"/>
                  </a:cubicBezTo>
                  <a:cubicBezTo>
                    <a:pt x="936" y="22"/>
                    <a:pt x="916" y="1"/>
                    <a:pt x="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1952750" y="1388725"/>
              <a:ext cx="19750" cy="40850"/>
            </a:xfrm>
            <a:custGeom>
              <a:avLst/>
              <a:gdLst/>
              <a:ahLst/>
              <a:cxnLst/>
              <a:rect l="l" t="t" r="r" b="b"/>
              <a:pathLst>
                <a:path w="790" h="1634" extrusionOk="0">
                  <a:moveTo>
                    <a:pt x="733" y="1"/>
                  </a:moveTo>
                  <a:cubicBezTo>
                    <a:pt x="692" y="1"/>
                    <a:pt x="636" y="32"/>
                    <a:pt x="618" y="76"/>
                  </a:cubicBezTo>
                  <a:cubicBezTo>
                    <a:pt x="416" y="576"/>
                    <a:pt x="160" y="1071"/>
                    <a:pt x="12" y="1588"/>
                  </a:cubicBezTo>
                  <a:cubicBezTo>
                    <a:pt x="1" y="1621"/>
                    <a:pt x="12" y="1633"/>
                    <a:pt x="31" y="1633"/>
                  </a:cubicBezTo>
                  <a:cubicBezTo>
                    <a:pt x="65" y="1633"/>
                    <a:pt x="123" y="1597"/>
                    <a:pt x="136" y="1571"/>
                  </a:cubicBezTo>
                  <a:cubicBezTo>
                    <a:pt x="378" y="1096"/>
                    <a:pt x="565" y="576"/>
                    <a:pt x="767" y="80"/>
                  </a:cubicBezTo>
                  <a:cubicBezTo>
                    <a:pt x="790" y="23"/>
                    <a:pt x="767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1968125" y="1384225"/>
              <a:ext cx="26875" cy="46075"/>
            </a:xfrm>
            <a:custGeom>
              <a:avLst/>
              <a:gdLst/>
              <a:ahLst/>
              <a:cxnLst/>
              <a:rect l="l" t="t" r="r" b="b"/>
              <a:pathLst>
                <a:path w="1075" h="1843" extrusionOk="0">
                  <a:moveTo>
                    <a:pt x="1028" y="0"/>
                  </a:moveTo>
                  <a:cubicBezTo>
                    <a:pt x="993" y="0"/>
                    <a:pt x="940" y="26"/>
                    <a:pt x="920" y="62"/>
                  </a:cubicBezTo>
                  <a:cubicBezTo>
                    <a:pt x="619" y="628"/>
                    <a:pt x="264" y="1190"/>
                    <a:pt x="20" y="1784"/>
                  </a:cubicBezTo>
                  <a:cubicBezTo>
                    <a:pt x="1" y="1827"/>
                    <a:pt x="13" y="1843"/>
                    <a:pt x="36" y="1843"/>
                  </a:cubicBezTo>
                  <a:cubicBezTo>
                    <a:pt x="67" y="1843"/>
                    <a:pt x="116" y="1815"/>
                    <a:pt x="135" y="1784"/>
                  </a:cubicBezTo>
                  <a:cubicBezTo>
                    <a:pt x="466" y="1227"/>
                    <a:pt x="746" y="636"/>
                    <a:pt x="1048" y="66"/>
                  </a:cubicBezTo>
                  <a:cubicBezTo>
                    <a:pt x="1075" y="19"/>
                    <a:pt x="1058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1980550" y="1370400"/>
              <a:ext cx="33900" cy="65475"/>
            </a:xfrm>
            <a:custGeom>
              <a:avLst/>
              <a:gdLst/>
              <a:ahLst/>
              <a:cxnLst/>
              <a:rect l="l" t="t" r="r" b="b"/>
              <a:pathLst>
                <a:path w="1356" h="2619" extrusionOk="0">
                  <a:moveTo>
                    <a:pt x="1309" y="1"/>
                  </a:moveTo>
                  <a:cubicBezTo>
                    <a:pt x="1274" y="1"/>
                    <a:pt x="1222" y="28"/>
                    <a:pt x="1204" y="66"/>
                  </a:cubicBezTo>
                  <a:cubicBezTo>
                    <a:pt x="778" y="871"/>
                    <a:pt x="253" y="1697"/>
                    <a:pt x="10" y="2576"/>
                  </a:cubicBezTo>
                  <a:cubicBezTo>
                    <a:pt x="0" y="2607"/>
                    <a:pt x="11" y="2619"/>
                    <a:pt x="28" y="2619"/>
                  </a:cubicBezTo>
                  <a:cubicBezTo>
                    <a:pt x="58" y="2619"/>
                    <a:pt x="107" y="2587"/>
                    <a:pt x="118" y="2564"/>
                  </a:cubicBezTo>
                  <a:cubicBezTo>
                    <a:pt x="522" y="1730"/>
                    <a:pt x="902" y="892"/>
                    <a:pt x="1332" y="66"/>
                  </a:cubicBezTo>
                  <a:cubicBezTo>
                    <a:pt x="1356" y="19"/>
                    <a:pt x="1339" y="1"/>
                    <a:pt x="1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1979950" y="1359000"/>
              <a:ext cx="53900" cy="101475"/>
            </a:xfrm>
            <a:custGeom>
              <a:avLst/>
              <a:gdLst/>
              <a:ahLst/>
              <a:cxnLst/>
              <a:rect l="l" t="t" r="r" b="b"/>
              <a:pathLst>
                <a:path w="2156" h="4059" extrusionOk="0">
                  <a:moveTo>
                    <a:pt x="2109" y="1"/>
                  </a:moveTo>
                  <a:cubicBezTo>
                    <a:pt x="2074" y="1"/>
                    <a:pt x="2022" y="30"/>
                    <a:pt x="2004" y="68"/>
                  </a:cubicBezTo>
                  <a:cubicBezTo>
                    <a:pt x="1682" y="762"/>
                    <a:pt x="1347" y="1451"/>
                    <a:pt x="1000" y="2136"/>
                  </a:cubicBezTo>
                  <a:cubicBezTo>
                    <a:pt x="703" y="2735"/>
                    <a:pt x="451" y="3445"/>
                    <a:pt x="39" y="3974"/>
                  </a:cubicBezTo>
                  <a:cubicBezTo>
                    <a:pt x="1" y="4025"/>
                    <a:pt x="26" y="4058"/>
                    <a:pt x="63" y="4058"/>
                  </a:cubicBezTo>
                  <a:cubicBezTo>
                    <a:pt x="83" y="4058"/>
                    <a:pt x="106" y="4049"/>
                    <a:pt x="125" y="4027"/>
                  </a:cubicBezTo>
                  <a:cubicBezTo>
                    <a:pt x="496" y="3640"/>
                    <a:pt x="695" y="3024"/>
                    <a:pt x="930" y="2550"/>
                  </a:cubicBezTo>
                  <a:cubicBezTo>
                    <a:pt x="1343" y="1728"/>
                    <a:pt x="1748" y="902"/>
                    <a:pt x="2135" y="68"/>
                  </a:cubicBezTo>
                  <a:cubicBezTo>
                    <a:pt x="2156" y="20"/>
                    <a:pt x="2138" y="1"/>
                    <a:pt x="2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2000275" y="1358850"/>
              <a:ext cx="47475" cy="105175"/>
            </a:xfrm>
            <a:custGeom>
              <a:avLst/>
              <a:gdLst/>
              <a:ahLst/>
              <a:cxnLst/>
              <a:rect l="l" t="t" r="r" b="b"/>
              <a:pathLst>
                <a:path w="1899" h="4207" extrusionOk="0">
                  <a:moveTo>
                    <a:pt x="1847" y="0"/>
                  </a:moveTo>
                  <a:cubicBezTo>
                    <a:pt x="1809" y="0"/>
                    <a:pt x="1755" y="31"/>
                    <a:pt x="1740" y="74"/>
                  </a:cubicBezTo>
                  <a:cubicBezTo>
                    <a:pt x="1183" y="1441"/>
                    <a:pt x="501" y="2783"/>
                    <a:pt x="9" y="4174"/>
                  </a:cubicBezTo>
                  <a:cubicBezTo>
                    <a:pt x="0" y="4198"/>
                    <a:pt x="8" y="4207"/>
                    <a:pt x="22" y="4207"/>
                  </a:cubicBezTo>
                  <a:cubicBezTo>
                    <a:pt x="46" y="4207"/>
                    <a:pt x="89" y="4180"/>
                    <a:pt x="97" y="4162"/>
                  </a:cubicBezTo>
                  <a:cubicBezTo>
                    <a:pt x="806" y="2869"/>
                    <a:pt x="1322" y="1437"/>
                    <a:pt x="1876" y="74"/>
                  </a:cubicBezTo>
                  <a:cubicBezTo>
                    <a:pt x="1899" y="22"/>
                    <a:pt x="1879" y="0"/>
                    <a:pt x="1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2022175" y="1361325"/>
              <a:ext cx="36900" cy="95400"/>
            </a:xfrm>
            <a:custGeom>
              <a:avLst/>
              <a:gdLst/>
              <a:ahLst/>
              <a:cxnLst/>
              <a:rect l="l" t="t" r="r" b="b"/>
              <a:pathLst>
                <a:path w="1476" h="3816" extrusionOk="0">
                  <a:moveTo>
                    <a:pt x="1440" y="0"/>
                  </a:moveTo>
                  <a:cubicBezTo>
                    <a:pt x="1398" y="0"/>
                    <a:pt x="1323" y="48"/>
                    <a:pt x="1310" y="90"/>
                  </a:cubicBezTo>
                  <a:cubicBezTo>
                    <a:pt x="888" y="1329"/>
                    <a:pt x="446" y="2552"/>
                    <a:pt x="9" y="3782"/>
                  </a:cubicBezTo>
                  <a:cubicBezTo>
                    <a:pt x="0" y="3806"/>
                    <a:pt x="8" y="3816"/>
                    <a:pt x="23" y="3816"/>
                  </a:cubicBezTo>
                  <a:cubicBezTo>
                    <a:pt x="47" y="3816"/>
                    <a:pt x="90" y="3790"/>
                    <a:pt x="100" y="3770"/>
                  </a:cubicBezTo>
                  <a:cubicBezTo>
                    <a:pt x="678" y="2588"/>
                    <a:pt x="1041" y="1296"/>
                    <a:pt x="1462" y="54"/>
                  </a:cubicBezTo>
                  <a:cubicBezTo>
                    <a:pt x="1476" y="15"/>
                    <a:pt x="146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2029425" y="1428625"/>
              <a:ext cx="21500" cy="46775"/>
            </a:xfrm>
            <a:custGeom>
              <a:avLst/>
              <a:gdLst/>
              <a:ahLst/>
              <a:cxnLst/>
              <a:rect l="l" t="t" r="r" b="b"/>
              <a:pathLst>
                <a:path w="860" h="1871" extrusionOk="0">
                  <a:moveTo>
                    <a:pt x="809" y="0"/>
                  </a:moveTo>
                  <a:cubicBezTo>
                    <a:pt x="773" y="0"/>
                    <a:pt x="722" y="30"/>
                    <a:pt x="705" y="70"/>
                  </a:cubicBezTo>
                  <a:cubicBezTo>
                    <a:pt x="475" y="660"/>
                    <a:pt x="202" y="1234"/>
                    <a:pt x="8" y="1837"/>
                  </a:cubicBezTo>
                  <a:cubicBezTo>
                    <a:pt x="0" y="1862"/>
                    <a:pt x="9" y="1871"/>
                    <a:pt x="24" y="1871"/>
                  </a:cubicBezTo>
                  <a:cubicBezTo>
                    <a:pt x="50" y="1871"/>
                    <a:pt x="92" y="1845"/>
                    <a:pt x="103" y="1825"/>
                  </a:cubicBezTo>
                  <a:cubicBezTo>
                    <a:pt x="372" y="1251"/>
                    <a:pt x="606" y="660"/>
                    <a:pt x="838" y="74"/>
                  </a:cubicBezTo>
                  <a:cubicBezTo>
                    <a:pt x="859" y="21"/>
                    <a:pt x="839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2040100" y="1431825"/>
              <a:ext cx="23100" cy="53275"/>
            </a:xfrm>
            <a:custGeom>
              <a:avLst/>
              <a:gdLst/>
              <a:ahLst/>
              <a:cxnLst/>
              <a:rect l="l" t="t" r="r" b="b"/>
              <a:pathLst>
                <a:path w="924" h="2131" extrusionOk="0">
                  <a:moveTo>
                    <a:pt x="870" y="1"/>
                  </a:moveTo>
                  <a:cubicBezTo>
                    <a:pt x="832" y="1"/>
                    <a:pt x="778" y="31"/>
                    <a:pt x="762" y="74"/>
                  </a:cubicBezTo>
                  <a:cubicBezTo>
                    <a:pt x="510" y="735"/>
                    <a:pt x="175" y="1407"/>
                    <a:pt x="6" y="2097"/>
                  </a:cubicBezTo>
                  <a:cubicBezTo>
                    <a:pt x="0" y="2122"/>
                    <a:pt x="9" y="2130"/>
                    <a:pt x="23" y="2130"/>
                  </a:cubicBezTo>
                  <a:cubicBezTo>
                    <a:pt x="46" y="2130"/>
                    <a:pt x="85" y="2105"/>
                    <a:pt x="93" y="2089"/>
                  </a:cubicBezTo>
                  <a:cubicBezTo>
                    <a:pt x="423" y="1453"/>
                    <a:pt x="646" y="743"/>
                    <a:pt x="903" y="74"/>
                  </a:cubicBezTo>
                  <a:cubicBezTo>
                    <a:pt x="923" y="21"/>
                    <a:pt x="902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2052350" y="1440975"/>
              <a:ext cx="22800" cy="57925"/>
            </a:xfrm>
            <a:custGeom>
              <a:avLst/>
              <a:gdLst/>
              <a:ahLst/>
              <a:cxnLst/>
              <a:rect l="l" t="t" r="r" b="b"/>
              <a:pathLst>
                <a:path w="912" h="2317" extrusionOk="0">
                  <a:moveTo>
                    <a:pt x="879" y="0"/>
                  </a:moveTo>
                  <a:cubicBezTo>
                    <a:pt x="841" y="0"/>
                    <a:pt x="772" y="44"/>
                    <a:pt x="760" y="84"/>
                  </a:cubicBezTo>
                  <a:cubicBezTo>
                    <a:pt x="507" y="790"/>
                    <a:pt x="127" y="1541"/>
                    <a:pt x="4" y="2284"/>
                  </a:cubicBezTo>
                  <a:cubicBezTo>
                    <a:pt x="1" y="2308"/>
                    <a:pt x="10" y="2316"/>
                    <a:pt x="24" y="2316"/>
                  </a:cubicBezTo>
                  <a:cubicBezTo>
                    <a:pt x="48" y="2316"/>
                    <a:pt x="83" y="2293"/>
                    <a:pt x="91" y="2272"/>
                  </a:cubicBezTo>
                  <a:cubicBezTo>
                    <a:pt x="413" y="1562"/>
                    <a:pt x="640" y="786"/>
                    <a:pt x="899" y="47"/>
                  </a:cubicBezTo>
                  <a:cubicBezTo>
                    <a:pt x="911" y="13"/>
                    <a:pt x="900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2068025" y="1442375"/>
              <a:ext cx="29425" cy="61975"/>
            </a:xfrm>
            <a:custGeom>
              <a:avLst/>
              <a:gdLst/>
              <a:ahLst/>
              <a:cxnLst/>
              <a:rect l="l" t="t" r="r" b="b"/>
              <a:pathLst>
                <a:path w="1177" h="2479" extrusionOk="0">
                  <a:moveTo>
                    <a:pt x="1121" y="1"/>
                  </a:moveTo>
                  <a:cubicBezTo>
                    <a:pt x="1081" y="1"/>
                    <a:pt x="1025" y="31"/>
                    <a:pt x="1008" y="73"/>
                  </a:cubicBezTo>
                  <a:cubicBezTo>
                    <a:pt x="665" y="821"/>
                    <a:pt x="165" y="1642"/>
                    <a:pt x="4" y="2451"/>
                  </a:cubicBezTo>
                  <a:cubicBezTo>
                    <a:pt x="0" y="2471"/>
                    <a:pt x="9" y="2478"/>
                    <a:pt x="21" y="2478"/>
                  </a:cubicBezTo>
                  <a:cubicBezTo>
                    <a:pt x="37" y="2478"/>
                    <a:pt x="59" y="2465"/>
                    <a:pt x="66" y="2451"/>
                  </a:cubicBezTo>
                  <a:cubicBezTo>
                    <a:pt x="520" y="1733"/>
                    <a:pt x="797" y="854"/>
                    <a:pt x="1152" y="78"/>
                  </a:cubicBezTo>
                  <a:cubicBezTo>
                    <a:pt x="1177" y="23"/>
                    <a:pt x="1155" y="1"/>
                    <a:pt x="1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2078225" y="1464350"/>
              <a:ext cx="19775" cy="51675"/>
            </a:xfrm>
            <a:custGeom>
              <a:avLst/>
              <a:gdLst/>
              <a:ahLst/>
              <a:cxnLst/>
              <a:rect l="l" t="t" r="r" b="b"/>
              <a:pathLst>
                <a:path w="791" h="2067" extrusionOk="0">
                  <a:moveTo>
                    <a:pt x="755" y="0"/>
                  </a:moveTo>
                  <a:cubicBezTo>
                    <a:pt x="715" y="0"/>
                    <a:pt x="640" y="48"/>
                    <a:pt x="624" y="91"/>
                  </a:cubicBezTo>
                  <a:cubicBezTo>
                    <a:pt x="409" y="718"/>
                    <a:pt x="133" y="1379"/>
                    <a:pt x="5" y="2031"/>
                  </a:cubicBezTo>
                  <a:cubicBezTo>
                    <a:pt x="0" y="2057"/>
                    <a:pt x="9" y="2067"/>
                    <a:pt x="23" y="2067"/>
                  </a:cubicBezTo>
                  <a:cubicBezTo>
                    <a:pt x="47" y="2067"/>
                    <a:pt x="86" y="2039"/>
                    <a:pt x="96" y="2018"/>
                  </a:cubicBezTo>
                  <a:cubicBezTo>
                    <a:pt x="397" y="1404"/>
                    <a:pt x="554" y="697"/>
                    <a:pt x="777" y="53"/>
                  </a:cubicBezTo>
                  <a:cubicBezTo>
                    <a:pt x="790" y="15"/>
                    <a:pt x="778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2093400" y="1507600"/>
              <a:ext cx="13350" cy="30675"/>
            </a:xfrm>
            <a:custGeom>
              <a:avLst/>
              <a:gdLst/>
              <a:ahLst/>
              <a:cxnLst/>
              <a:rect l="l" t="t" r="r" b="b"/>
              <a:pathLst>
                <a:path w="534" h="1227" extrusionOk="0">
                  <a:moveTo>
                    <a:pt x="491" y="0"/>
                  </a:moveTo>
                  <a:cubicBezTo>
                    <a:pt x="458" y="0"/>
                    <a:pt x="409" y="27"/>
                    <a:pt x="393" y="61"/>
                  </a:cubicBezTo>
                  <a:cubicBezTo>
                    <a:pt x="294" y="251"/>
                    <a:pt x="208" y="450"/>
                    <a:pt x="137" y="656"/>
                  </a:cubicBezTo>
                  <a:cubicBezTo>
                    <a:pt x="79" y="825"/>
                    <a:pt x="1" y="1027"/>
                    <a:pt x="38" y="1205"/>
                  </a:cubicBezTo>
                  <a:cubicBezTo>
                    <a:pt x="41" y="1220"/>
                    <a:pt x="50" y="1227"/>
                    <a:pt x="61" y="1227"/>
                  </a:cubicBezTo>
                  <a:cubicBezTo>
                    <a:pt x="91" y="1227"/>
                    <a:pt x="139" y="1182"/>
                    <a:pt x="145" y="1164"/>
                  </a:cubicBezTo>
                  <a:cubicBezTo>
                    <a:pt x="208" y="999"/>
                    <a:pt x="224" y="821"/>
                    <a:pt x="277" y="652"/>
                  </a:cubicBezTo>
                  <a:cubicBezTo>
                    <a:pt x="339" y="450"/>
                    <a:pt x="422" y="255"/>
                    <a:pt x="513" y="61"/>
                  </a:cubicBezTo>
                  <a:cubicBezTo>
                    <a:pt x="533" y="17"/>
                    <a:pt x="517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2101775" y="1512250"/>
              <a:ext cx="10675" cy="32425"/>
            </a:xfrm>
            <a:custGeom>
              <a:avLst/>
              <a:gdLst/>
              <a:ahLst/>
              <a:cxnLst/>
              <a:rect l="l" t="t" r="r" b="b"/>
              <a:pathLst>
                <a:path w="427" h="1297" extrusionOk="0">
                  <a:moveTo>
                    <a:pt x="389" y="1"/>
                  </a:moveTo>
                  <a:cubicBezTo>
                    <a:pt x="349" y="1"/>
                    <a:pt x="283" y="45"/>
                    <a:pt x="273" y="90"/>
                  </a:cubicBezTo>
                  <a:cubicBezTo>
                    <a:pt x="220" y="296"/>
                    <a:pt x="157" y="503"/>
                    <a:pt x="108" y="713"/>
                  </a:cubicBezTo>
                  <a:cubicBezTo>
                    <a:pt x="62" y="891"/>
                    <a:pt x="1" y="1085"/>
                    <a:pt x="25" y="1266"/>
                  </a:cubicBezTo>
                  <a:cubicBezTo>
                    <a:pt x="29" y="1288"/>
                    <a:pt x="39" y="1297"/>
                    <a:pt x="52" y="1297"/>
                  </a:cubicBezTo>
                  <a:cubicBezTo>
                    <a:pt x="84" y="1297"/>
                    <a:pt x="132" y="1249"/>
                    <a:pt x="140" y="1226"/>
                  </a:cubicBezTo>
                  <a:cubicBezTo>
                    <a:pt x="199" y="1036"/>
                    <a:pt x="215" y="829"/>
                    <a:pt x="264" y="635"/>
                  </a:cubicBezTo>
                  <a:cubicBezTo>
                    <a:pt x="314" y="441"/>
                    <a:pt x="368" y="247"/>
                    <a:pt x="418" y="53"/>
                  </a:cubicBezTo>
                  <a:cubicBezTo>
                    <a:pt x="427" y="15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2110225" y="1516175"/>
              <a:ext cx="12150" cy="28550"/>
            </a:xfrm>
            <a:custGeom>
              <a:avLst/>
              <a:gdLst/>
              <a:ahLst/>
              <a:cxnLst/>
              <a:rect l="l" t="t" r="r" b="b"/>
              <a:pathLst>
                <a:path w="486" h="1142" extrusionOk="0">
                  <a:moveTo>
                    <a:pt x="433" y="1"/>
                  </a:moveTo>
                  <a:cubicBezTo>
                    <a:pt x="396" y="1"/>
                    <a:pt x="343" y="31"/>
                    <a:pt x="327" y="74"/>
                  </a:cubicBezTo>
                  <a:cubicBezTo>
                    <a:pt x="195" y="408"/>
                    <a:pt x="96" y="751"/>
                    <a:pt x="9" y="1098"/>
                  </a:cubicBezTo>
                  <a:cubicBezTo>
                    <a:pt x="1" y="1129"/>
                    <a:pt x="11" y="1142"/>
                    <a:pt x="29" y="1142"/>
                  </a:cubicBezTo>
                  <a:cubicBezTo>
                    <a:pt x="63" y="1142"/>
                    <a:pt x="122" y="1100"/>
                    <a:pt x="133" y="1065"/>
                  </a:cubicBezTo>
                  <a:cubicBezTo>
                    <a:pt x="248" y="738"/>
                    <a:pt x="339" y="400"/>
                    <a:pt x="463" y="78"/>
                  </a:cubicBezTo>
                  <a:cubicBezTo>
                    <a:pt x="486" y="23"/>
                    <a:pt x="465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2117425" y="1521275"/>
              <a:ext cx="12950" cy="29950"/>
            </a:xfrm>
            <a:custGeom>
              <a:avLst/>
              <a:gdLst/>
              <a:ahLst/>
              <a:cxnLst/>
              <a:rect l="l" t="t" r="r" b="b"/>
              <a:pathLst>
                <a:path w="518" h="1198" extrusionOk="0">
                  <a:moveTo>
                    <a:pt x="484" y="1"/>
                  </a:moveTo>
                  <a:cubicBezTo>
                    <a:pt x="445" y="1"/>
                    <a:pt x="374" y="44"/>
                    <a:pt x="362" y="84"/>
                  </a:cubicBezTo>
                  <a:cubicBezTo>
                    <a:pt x="233" y="435"/>
                    <a:pt x="130" y="798"/>
                    <a:pt x="10" y="1153"/>
                  </a:cubicBezTo>
                  <a:cubicBezTo>
                    <a:pt x="0" y="1186"/>
                    <a:pt x="14" y="1198"/>
                    <a:pt x="35" y="1198"/>
                  </a:cubicBezTo>
                  <a:cubicBezTo>
                    <a:pt x="69" y="1198"/>
                    <a:pt x="121" y="1168"/>
                    <a:pt x="134" y="1137"/>
                  </a:cubicBezTo>
                  <a:cubicBezTo>
                    <a:pt x="270" y="778"/>
                    <a:pt x="373" y="410"/>
                    <a:pt x="505" y="47"/>
                  </a:cubicBezTo>
                  <a:cubicBezTo>
                    <a:pt x="517" y="14"/>
                    <a:pt x="505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2135550" y="1527700"/>
              <a:ext cx="6825" cy="19450"/>
            </a:xfrm>
            <a:custGeom>
              <a:avLst/>
              <a:gdLst/>
              <a:ahLst/>
              <a:cxnLst/>
              <a:rect l="l" t="t" r="r" b="b"/>
              <a:pathLst>
                <a:path w="273" h="778" extrusionOk="0">
                  <a:moveTo>
                    <a:pt x="238" y="1"/>
                  </a:moveTo>
                  <a:cubicBezTo>
                    <a:pt x="199" y="1"/>
                    <a:pt x="134" y="45"/>
                    <a:pt x="123" y="88"/>
                  </a:cubicBezTo>
                  <a:cubicBezTo>
                    <a:pt x="66" y="307"/>
                    <a:pt x="28" y="521"/>
                    <a:pt x="3" y="748"/>
                  </a:cubicBezTo>
                  <a:cubicBezTo>
                    <a:pt x="1" y="769"/>
                    <a:pt x="10" y="777"/>
                    <a:pt x="25" y="777"/>
                  </a:cubicBezTo>
                  <a:cubicBezTo>
                    <a:pt x="58" y="777"/>
                    <a:pt x="118" y="734"/>
                    <a:pt x="123" y="703"/>
                  </a:cubicBezTo>
                  <a:cubicBezTo>
                    <a:pt x="165" y="484"/>
                    <a:pt x="206" y="265"/>
                    <a:pt x="264" y="50"/>
                  </a:cubicBezTo>
                  <a:cubicBezTo>
                    <a:pt x="273" y="14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920625" y="853550"/>
              <a:ext cx="41200" cy="81000"/>
            </a:xfrm>
            <a:custGeom>
              <a:avLst/>
              <a:gdLst/>
              <a:ahLst/>
              <a:cxnLst/>
              <a:rect l="l" t="t" r="r" b="b"/>
              <a:pathLst>
                <a:path w="1648" h="3240" extrusionOk="0">
                  <a:moveTo>
                    <a:pt x="1592" y="0"/>
                  </a:moveTo>
                  <a:cubicBezTo>
                    <a:pt x="1554" y="0"/>
                    <a:pt x="1492" y="52"/>
                    <a:pt x="1486" y="87"/>
                  </a:cubicBezTo>
                  <a:cubicBezTo>
                    <a:pt x="1429" y="517"/>
                    <a:pt x="1099" y="929"/>
                    <a:pt x="895" y="1301"/>
                  </a:cubicBezTo>
                  <a:cubicBezTo>
                    <a:pt x="569" y="1904"/>
                    <a:pt x="161" y="2527"/>
                    <a:pt x="9" y="3200"/>
                  </a:cubicBezTo>
                  <a:cubicBezTo>
                    <a:pt x="1" y="3229"/>
                    <a:pt x="10" y="3239"/>
                    <a:pt x="26" y="3239"/>
                  </a:cubicBezTo>
                  <a:cubicBezTo>
                    <a:pt x="54" y="3239"/>
                    <a:pt x="101" y="3207"/>
                    <a:pt x="112" y="3183"/>
                  </a:cubicBezTo>
                  <a:cubicBezTo>
                    <a:pt x="442" y="2503"/>
                    <a:pt x="764" y="1825"/>
                    <a:pt x="1127" y="1156"/>
                  </a:cubicBezTo>
                  <a:cubicBezTo>
                    <a:pt x="1297" y="847"/>
                    <a:pt x="1648" y="413"/>
                    <a:pt x="1623" y="37"/>
                  </a:cubicBezTo>
                  <a:cubicBezTo>
                    <a:pt x="1622" y="11"/>
                    <a:pt x="1609" y="0"/>
                    <a:pt x="1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938400" y="779575"/>
              <a:ext cx="85925" cy="172675"/>
            </a:xfrm>
            <a:custGeom>
              <a:avLst/>
              <a:gdLst/>
              <a:ahLst/>
              <a:cxnLst/>
              <a:rect l="l" t="t" r="r" b="b"/>
              <a:pathLst>
                <a:path w="3437" h="6907" extrusionOk="0">
                  <a:moveTo>
                    <a:pt x="3382" y="0"/>
                  </a:moveTo>
                  <a:cubicBezTo>
                    <a:pt x="3342" y="0"/>
                    <a:pt x="3287" y="30"/>
                    <a:pt x="3269" y="73"/>
                  </a:cubicBezTo>
                  <a:cubicBezTo>
                    <a:pt x="2307" y="2410"/>
                    <a:pt x="1196" y="4627"/>
                    <a:pt x="20" y="6857"/>
                  </a:cubicBezTo>
                  <a:cubicBezTo>
                    <a:pt x="1" y="6893"/>
                    <a:pt x="16" y="6907"/>
                    <a:pt x="39" y="6907"/>
                  </a:cubicBezTo>
                  <a:cubicBezTo>
                    <a:pt x="61" y="6907"/>
                    <a:pt x="90" y="6894"/>
                    <a:pt x="102" y="6874"/>
                  </a:cubicBezTo>
                  <a:cubicBezTo>
                    <a:pt x="1494" y="4776"/>
                    <a:pt x="2464" y="2398"/>
                    <a:pt x="3414" y="77"/>
                  </a:cubicBezTo>
                  <a:cubicBezTo>
                    <a:pt x="3437" y="22"/>
                    <a:pt x="3415" y="0"/>
                    <a:pt x="3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1926800" y="771575"/>
              <a:ext cx="123375" cy="247300"/>
            </a:xfrm>
            <a:custGeom>
              <a:avLst/>
              <a:gdLst/>
              <a:ahLst/>
              <a:cxnLst/>
              <a:rect l="l" t="t" r="r" b="b"/>
              <a:pathLst>
                <a:path w="4935" h="9892" extrusionOk="0">
                  <a:moveTo>
                    <a:pt x="4884" y="1"/>
                  </a:moveTo>
                  <a:cubicBezTo>
                    <a:pt x="4847" y="1"/>
                    <a:pt x="4794" y="30"/>
                    <a:pt x="4778" y="71"/>
                  </a:cubicBezTo>
                  <a:cubicBezTo>
                    <a:pt x="3390" y="3436"/>
                    <a:pt x="1706" y="6615"/>
                    <a:pt x="21" y="9836"/>
                  </a:cubicBezTo>
                  <a:cubicBezTo>
                    <a:pt x="1" y="9876"/>
                    <a:pt x="14" y="9891"/>
                    <a:pt x="38" y="9891"/>
                  </a:cubicBezTo>
                  <a:cubicBezTo>
                    <a:pt x="67" y="9891"/>
                    <a:pt x="112" y="9868"/>
                    <a:pt x="128" y="9841"/>
                  </a:cubicBezTo>
                  <a:cubicBezTo>
                    <a:pt x="1974" y="6719"/>
                    <a:pt x="3543" y="3428"/>
                    <a:pt x="4915" y="71"/>
                  </a:cubicBezTo>
                  <a:cubicBezTo>
                    <a:pt x="4935" y="21"/>
                    <a:pt x="4915" y="1"/>
                    <a:pt x="4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1964325" y="760800"/>
              <a:ext cx="117050" cy="239450"/>
            </a:xfrm>
            <a:custGeom>
              <a:avLst/>
              <a:gdLst/>
              <a:ahLst/>
              <a:cxnLst/>
              <a:rect l="l" t="t" r="r" b="b"/>
              <a:pathLst>
                <a:path w="4682" h="9578" extrusionOk="0">
                  <a:moveTo>
                    <a:pt x="4626" y="1"/>
                  </a:moveTo>
                  <a:cubicBezTo>
                    <a:pt x="4583" y="1"/>
                    <a:pt x="4519" y="35"/>
                    <a:pt x="4499" y="81"/>
                  </a:cubicBezTo>
                  <a:cubicBezTo>
                    <a:pt x="3046" y="3227"/>
                    <a:pt x="1320" y="6316"/>
                    <a:pt x="15" y="9523"/>
                  </a:cubicBezTo>
                  <a:cubicBezTo>
                    <a:pt x="0" y="9562"/>
                    <a:pt x="13" y="9577"/>
                    <a:pt x="35" y="9577"/>
                  </a:cubicBezTo>
                  <a:cubicBezTo>
                    <a:pt x="62" y="9577"/>
                    <a:pt x="102" y="9554"/>
                    <a:pt x="119" y="9523"/>
                  </a:cubicBezTo>
                  <a:cubicBezTo>
                    <a:pt x="1650" y="6382"/>
                    <a:pt x="3191" y="3256"/>
                    <a:pt x="4656" y="81"/>
                  </a:cubicBezTo>
                  <a:cubicBezTo>
                    <a:pt x="4682" y="23"/>
                    <a:pt x="4661" y="1"/>
                    <a:pt x="4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1944975" y="789175"/>
              <a:ext cx="130625" cy="261975"/>
            </a:xfrm>
            <a:custGeom>
              <a:avLst/>
              <a:gdLst/>
              <a:ahLst/>
              <a:cxnLst/>
              <a:rect l="l" t="t" r="r" b="b"/>
              <a:pathLst>
                <a:path w="5225" h="10479" extrusionOk="0">
                  <a:moveTo>
                    <a:pt x="5169" y="0"/>
                  </a:moveTo>
                  <a:cubicBezTo>
                    <a:pt x="5128" y="0"/>
                    <a:pt x="5066" y="34"/>
                    <a:pt x="5046" y="81"/>
                  </a:cubicBezTo>
                  <a:cubicBezTo>
                    <a:pt x="3534" y="3632"/>
                    <a:pt x="1705" y="6972"/>
                    <a:pt x="17" y="10433"/>
                  </a:cubicBezTo>
                  <a:cubicBezTo>
                    <a:pt x="0" y="10466"/>
                    <a:pt x="12" y="10478"/>
                    <a:pt x="31" y="10478"/>
                  </a:cubicBezTo>
                  <a:cubicBezTo>
                    <a:pt x="56" y="10478"/>
                    <a:pt x="94" y="10458"/>
                    <a:pt x="108" y="10433"/>
                  </a:cubicBezTo>
                  <a:cubicBezTo>
                    <a:pt x="2065" y="7109"/>
                    <a:pt x="3692" y="3628"/>
                    <a:pt x="5198" y="81"/>
                  </a:cubicBezTo>
                  <a:cubicBezTo>
                    <a:pt x="5225" y="23"/>
                    <a:pt x="5204" y="0"/>
                    <a:pt x="5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1945850" y="826525"/>
              <a:ext cx="137050" cy="252900"/>
            </a:xfrm>
            <a:custGeom>
              <a:avLst/>
              <a:gdLst/>
              <a:ahLst/>
              <a:cxnLst/>
              <a:rect l="l" t="t" r="r" b="b"/>
              <a:pathLst>
                <a:path w="5482" h="10116" extrusionOk="0">
                  <a:moveTo>
                    <a:pt x="5425" y="0"/>
                  </a:moveTo>
                  <a:cubicBezTo>
                    <a:pt x="5384" y="0"/>
                    <a:pt x="5325" y="33"/>
                    <a:pt x="5304" y="78"/>
                  </a:cubicBezTo>
                  <a:cubicBezTo>
                    <a:pt x="3756" y="3575"/>
                    <a:pt x="1914" y="6763"/>
                    <a:pt x="19" y="10074"/>
                  </a:cubicBezTo>
                  <a:cubicBezTo>
                    <a:pt x="0" y="10104"/>
                    <a:pt x="13" y="10116"/>
                    <a:pt x="34" y="10116"/>
                  </a:cubicBezTo>
                  <a:cubicBezTo>
                    <a:pt x="54" y="10116"/>
                    <a:pt x="81" y="10105"/>
                    <a:pt x="94" y="10086"/>
                  </a:cubicBezTo>
                  <a:cubicBezTo>
                    <a:pt x="2240" y="6924"/>
                    <a:pt x="3917" y="3575"/>
                    <a:pt x="5457" y="82"/>
                  </a:cubicBezTo>
                  <a:cubicBezTo>
                    <a:pt x="5481" y="23"/>
                    <a:pt x="5459" y="0"/>
                    <a:pt x="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1960800" y="871100"/>
              <a:ext cx="122300" cy="216750"/>
            </a:xfrm>
            <a:custGeom>
              <a:avLst/>
              <a:gdLst/>
              <a:ahLst/>
              <a:cxnLst/>
              <a:rect l="l" t="t" r="r" b="b"/>
              <a:pathLst>
                <a:path w="4892" h="8670" extrusionOk="0">
                  <a:moveTo>
                    <a:pt x="4834" y="1"/>
                  </a:moveTo>
                  <a:cubicBezTo>
                    <a:pt x="4791" y="1"/>
                    <a:pt x="4727" y="34"/>
                    <a:pt x="4702" y="78"/>
                  </a:cubicBezTo>
                  <a:cubicBezTo>
                    <a:pt x="3244" y="2994"/>
                    <a:pt x="1672" y="5801"/>
                    <a:pt x="24" y="8613"/>
                  </a:cubicBezTo>
                  <a:cubicBezTo>
                    <a:pt x="0" y="8654"/>
                    <a:pt x="19" y="8670"/>
                    <a:pt x="47" y="8670"/>
                  </a:cubicBezTo>
                  <a:cubicBezTo>
                    <a:pt x="73" y="8670"/>
                    <a:pt x="107" y="8656"/>
                    <a:pt x="123" y="8634"/>
                  </a:cubicBezTo>
                  <a:cubicBezTo>
                    <a:pt x="1907" y="5892"/>
                    <a:pt x="3401" y="3006"/>
                    <a:pt x="4863" y="82"/>
                  </a:cubicBezTo>
                  <a:cubicBezTo>
                    <a:pt x="4891" y="24"/>
                    <a:pt x="4870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1931600" y="923025"/>
              <a:ext cx="137600" cy="255775"/>
            </a:xfrm>
            <a:custGeom>
              <a:avLst/>
              <a:gdLst/>
              <a:ahLst/>
              <a:cxnLst/>
              <a:rect l="l" t="t" r="r" b="b"/>
              <a:pathLst>
                <a:path w="5504" h="10231" extrusionOk="0">
                  <a:moveTo>
                    <a:pt x="5447" y="1"/>
                  </a:moveTo>
                  <a:cubicBezTo>
                    <a:pt x="5404" y="1"/>
                    <a:pt x="5343" y="34"/>
                    <a:pt x="5321" y="78"/>
                  </a:cubicBezTo>
                  <a:cubicBezTo>
                    <a:pt x="3702" y="3564"/>
                    <a:pt x="1918" y="6842"/>
                    <a:pt x="23" y="10174"/>
                  </a:cubicBezTo>
                  <a:cubicBezTo>
                    <a:pt x="0" y="10214"/>
                    <a:pt x="18" y="10230"/>
                    <a:pt x="45" y="10230"/>
                  </a:cubicBezTo>
                  <a:cubicBezTo>
                    <a:pt x="71" y="10230"/>
                    <a:pt x="106" y="10215"/>
                    <a:pt x="123" y="10190"/>
                  </a:cubicBezTo>
                  <a:cubicBezTo>
                    <a:pt x="2183" y="6937"/>
                    <a:pt x="3855" y="3571"/>
                    <a:pt x="5478" y="82"/>
                  </a:cubicBezTo>
                  <a:cubicBezTo>
                    <a:pt x="5504" y="24"/>
                    <a:pt x="5482" y="1"/>
                    <a:pt x="5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1956900" y="900250"/>
              <a:ext cx="145550" cy="277625"/>
            </a:xfrm>
            <a:custGeom>
              <a:avLst/>
              <a:gdLst/>
              <a:ahLst/>
              <a:cxnLst/>
              <a:rect l="l" t="t" r="r" b="b"/>
              <a:pathLst>
                <a:path w="5822" h="11105" extrusionOk="0">
                  <a:moveTo>
                    <a:pt x="5762" y="0"/>
                  </a:moveTo>
                  <a:cubicBezTo>
                    <a:pt x="5720" y="0"/>
                    <a:pt x="5658" y="34"/>
                    <a:pt x="5638" y="81"/>
                  </a:cubicBezTo>
                  <a:cubicBezTo>
                    <a:pt x="4037" y="3896"/>
                    <a:pt x="1984" y="7423"/>
                    <a:pt x="19" y="11052"/>
                  </a:cubicBezTo>
                  <a:cubicBezTo>
                    <a:pt x="0" y="11089"/>
                    <a:pt x="17" y="11105"/>
                    <a:pt x="43" y="11105"/>
                  </a:cubicBezTo>
                  <a:cubicBezTo>
                    <a:pt x="67" y="11105"/>
                    <a:pt x="99" y="11091"/>
                    <a:pt x="113" y="11068"/>
                  </a:cubicBezTo>
                  <a:cubicBezTo>
                    <a:pt x="2269" y="7546"/>
                    <a:pt x="4206" y="3896"/>
                    <a:pt x="5796" y="86"/>
                  </a:cubicBezTo>
                  <a:cubicBezTo>
                    <a:pt x="5822" y="25"/>
                    <a:pt x="5799" y="0"/>
                    <a:pt x="5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1967575" y="920525"/>
              <a:ext cx="148750" cy="284925"/>
            </a:xfrm>
            <a:custGeom>
              <a:avLst/>
              <a:gdLst/>
              <a:ahLst/>
              <a:cxnLst/>
              <a:rect l="l" t="t" r="r" b="b"/>
              <a:pathLst>
                <a:path w="5950" h="11397" extrusionOk="0">
                  <a:moveTo>
                    <a:pt x="5892" y="1"/>
                  </a:moveTo>
                  <a:cubicBezTo>
                    <a:pt x="5849" y="1"/>
                    <a:pt x="5783" y="36"/>
                    <a:pt x="5761" y="83"/>
                  </a:cubicBezTo>
                  <a:cubicBezTo>
                    <a:pt x="3972" y="3878"/>
                    <a:pt x="1640" y="7495"/>
                    <a:pt x="17" y="11343"/>
                  </a:cubicBezTo>
                  <a:cubicBezTo>
                    <a:pt x="1" y="11382"/>
                    <a:pt x="13" y="11397"/>
                    <a:pt x="35" y="11397"/>
                  </a:cubicBezTo>
                  <a:cubicBezTo>
                    <a:pt x="62" y="11397"/>
                    <a:pt x="103" y="11373"/>
                    <a:pt x="116" y="11343"/>
                  </a:cubicBezTo>
                  <a:cubicBezTo>
                    <a:pt x="1974" y="7549"/>
                    <a:pt x="4121" y="3915"/>
                    <a:pt x="5921" y="83"/>
                  </a:cubicBezTo>
                  <a:cubicBezTo>
                    <a:pt x="5950" y="24"/>
                    <a:pt x="5928" y="1"/>
                    <a:pt x="5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1987175" y="960450"/>
              <a:ext cx="134050" cy="236475"/>
            </a:xfrm>
            <a:custGeom>
              <a:avLst/>
              <a:gdLst/>
              <a:ahLst/>
              <a:cxnLst/>
              <a:rect l="l" t="t" r="r" b="b"/>
              <a:pathLst>
                <a:path w="5362" h="9459" extrusionOk="0">
                  <a:moveTo>
                    <a:pt x="5307" y="1"/>
                  </a:moveTo>
                  <a:cubicBezTo>
                    <a:pt x="5265" y="1"/>
                    <a:pt x="5200" y="33"/>
                    <a:pt x="5175" y="76"/>
                  </a:cubicBezTo>
                  <a:cubicBezTo>
                    <a:pt x="3490" y="3197"/>
                    <a:pt x="1818" y="6324"/>
                    <a:pt x="26" y="9387"/>
                  </a:cubicBezTo>
                  <a:cubicBezTo>
                    <a:pt x="0" y="9437"/>
                    <a:pt x="24" y="9458"/>
                    <a:pt x="59" y="9458"/>
                  </a:cubicBezTo>
                  <a:cubicBezTo>
                    <a:pt x="89" y="9458"/>
                    <a:pt x="128" y="9441"/>
                    <a:pt x="146" y="9411"/>
                  </a:cubicBezTo>
                  <a:cubicBezTo>
                    <a:pt x="1974" y="6356"/>
                    <a:pt x="3639" y="3206"/>
                    <a:pt x="5332" y="76"/>
                  </a:cubicBezTo>
                  <a:cubicBezTo>
                    <a:pt x="5362" y="22"/>
                    <a:pt x="5342" y="1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1983225" y="953075"/>
              <a:ext cx="149275" cy="269100"/>
            </a:xfrm>
            <a:custGeom>
              <a:avLst/>
              <a:gdLst/>
              <a:ahLst/>
              <a:cxnLst/>
              <a:rect l="l" t="t" r="r" b="b"/>
              <a:pathLst>
                <a:path w="5971" h="10764" extrusionOk="0">
                  <a:moveTo>
                    <a:pt x="5913" y="1"/>
                  </a:moveTo>
                  <a:cubicBezTo>
                    <a:pt x="5871" y="1"/>
                    <a:pt x="5810" y="33"/>
                    <a:pt x="5787" y="78"/>
                  </a:cubicBezTo>
                  <a:cubicBezTo>
                    <a:pt x="4792" y="2154"/>
                    <a:pt x="3801" y="4240"/>
                    <a:pt x="2686" y="6255"/>
                  </a:cubicBezTo>
                  <a:cubicBezTo>
                    <a:pt x="2374" y="6815"/>
                    <a:pt x="2044" y="7362"/>
                    <a:pt x="1709" y="7906"/>
                  </a:cubicBezTo>
                  <a:lnTo>
                    <a:pt x="1709" y="7906"/>
                  </a:lnTo>
                  <a:cubicBezTo>
                    <a:pt x="2250" y="7105"/>
                    <a:pt x="2815" y="6318"/>
                    <a:pt x="3210" y="5582"/>
                  </a:cubicBezTo>
                  <a:cubicBezTo>
                    <a:pt x="4177" y="3778"/>
                    <a:pt x="5056" y="1927"/>
                    <a:pt x="5944" y="82"/>
                  </a:cubicBezTo>
                  <a:cubicBezTo>
                    <a:pt x="5970" y="24"/>
                    <a:pt x="5949" y="1"/>
                    <a:pt x="5913" y="1"/>
                  </a:cubicBezTo>
                  <a:close/>
                  <a:moveTo>
                    <a:pt x="1709" y="7906"/>
                  </a:moveTo>
                  <a:cubicBezTo>
                    <a:pt x="1353" y="8432"/>
                    <a:pt x="1007" y="8965"/>
                    <a:pt x="726" y="9494"/>
                  </a:cubicBezTo>
                  <a:lnTo>
                    <a:pt x="726" y="9494"/>
                  </a:lnTo>
                  <a:cubicBezTo>
                    <a:pt x="1051" y="8962"/>
                    <a:pt x="1382" y="8436"/>
                    <a:pt x="1709" y="7906"/>
                  </a:cubicBezTo>
                  <a:close/>
                  <a:moveTo>
                    <a:pt x="726" y="9494"/>
                  </a:moveTo>
                  <a:cubicBezTo>
                    <a:pt x="719" y="9506"/>
                    <a:pt x="711" y="9517"/>
                    <a:pt x="704" y="9529"/>
                  </a:cubicBezTo>
                  <a:cubicBezTo>
                    <a:pt x="705" y="9528"/>
                    <a:pt x="705" y="9528"/>
                    <a:pt x="705" y="9528"/>
                  </a:cubicBezTo>
                  <a:lnTo>
                    <a:pt x="705" y="9528"/>
                  </a:lnTo>
                  <a:cubicBezTo>
                    <a:pt x="708" y="9528"/>
                    <a:pt x="84" y="10619"/>
                    <a:pt x="138" y="10619"/>
                  </a:cubicBezTo>
                  <a:cubicBezTo>
                    <a:pt x="138" y="10619"/>
                    <a:pt x="138" y="10619"/>
                    <a:pt x="138" y="10619"/>
                  </a:cubicBezTo>
                  <a:lnTo>
                    <a:pt x="138" y="10619"/>
                  </a:lnTo>
                  <a:cubicBezTo>
                    <a:pt x="85" y="10628"/>
                    <a:pt x="1" y="10764"/>
                    <a:pt x="81" y="10764"/>
                  </a:cubicBezTo>
                  <a:cubicBezTo>
                    <a:pt x="83" y="10764"/>
                    <a:pt x="84" y="10764"/>
                    <a:pt x="85" y="10764"/>
                  </a:cubicBezTo>
                  <a:cubicBezTo>
                    <a:pt x="97" y="10764"/>
                    <a:pt x="110" y="10764"/>
                    <a:pt x="118" y="10760"/>
                  </a:cubicBezTo>
                  <a:cubicBezTo>
                    <a:pt x="167" y="10760"/>
                    <a:pt x="213" y="10714"/>
                    <a:pt x="225" y="10669"/>
                  </a:cubicBezTo>
                  <a:cubicBezTo>
                    <a:pt x="341" y="10282"/>
                    <a:pt x="515" y="9889"/>
                    <a:pt x="726" y="9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2020750" y="1004250"/>
              <a:ext cx="106000" cy="187525"/>
            </a:xfrm>
            <a:custGeom>
              <a:avLst/>
              <a:gdLst/>
              <a:ahLst/>
              <a:cxnLst/>
              <a:rect l="l" t="t" r="r" b="b"/>
              <a:pathLst>
                <a:path w="4240" h="7501" extrusionOk="0">
                  <a:moveTo>
                    <a:pt x="4185" y="0"/>
                  </a:moveTo>
                  <a:cubicBezTo>
                    <a:pt x="4144" y="0"/>
                    <a:pt x="4083" y="32"/>
                    <a:pt x="4063" y="75"/>
                  </a:cubicBezTo>
                  <a:cubicBezTo>
                    <a:pt x="2787" y="2573"/>
                    <a:pt x="1437" y="5022"/>
                    <a:pt x="25" y="7440"/>
                  </a:cubicBezTo>
                  <a:cubicBezTo>
                    <a:pt x="1" y="7483"/>
                    <a:pt x="22" y="7501"/>
                    <a:pt x="52" y="7501"/>
                  </a:cubicBezTo>
                  <a:cubicBezTo>
                    <a:pt x="79" y="7501"/>
                    <a:pt x="113" y="7486"/>
                    <a:pt x="128" y="7461"/>
                  </a:cubicBezTo>
                  <a:cubicBezTo>
                    <a:pt x="1573" y="5046"/>
                    <a:pt x="2935" y="2585"/>
                    <a:pt x="4212" y="79"/>
                  </a:cubicBezTo>
                  <a:cubicBezTo>
                    <a:pt x="4240" y="22"/>
                    <a:pt x="4219" y="0"/>
                    <a:pt x="4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2027400" y="1019475"/>
              <a:ext cx="98550" cy="196525"/>
            </a:xfrm>
            <a:custGeom>
              <a:avLst/>
              <a:gdLst/>
              <a:ahLst/>
              <a:cxnLst/>
              <a:rect l="l" t="t" r="r" b="b"/>
              <a:pathLst>
                <a:path w="3942" h="7861" extrusionOk="0">
                  <a:moveTo>
                    <a:pt x="3883" y="1"/>
                  </a:moveTo>
                  <a:cubicBezTo>
                    <a:pt x="3841" y="1"/>
                    <a:pt x="3780" y="35"/>
                    <a:pt x="3759" y="85"/>
                  </a:cubicBezTo>
                  <a:cubicBezTo>
                    <a:pt x="2699" y="2728"/>
                    <a:pt x="1604" y="5404"/>
                    <a:pt x="31" y="7790"/>
                  </a:cubicBezTo>
                  <a:cubicBezTo>
                    <a:pt x="1" y="7837"/>
                    <a:pt x="19" y="7860"/>
                    <a:pt x="49" y="7860"/>
                  </a:cubicBezTo>
                  <a:cubicBezTo>
                    <a:pt x="70" y="7860"/>
                    <a:pt x="99" y="7847"/>
                    <a:pt x="118" y="7822"/>
                  </a:cubicBezTo>
                  <a:cubicBezTo>
                    <a:pt x="1811" y="5518"/>
                    <a:pt x="2860" y="2724"/>
                    <a:pt x="3917" y="85"/>
                  </a:cubicBezTo>
                  <a:cubicBezTo>
                    <a:pt x="3941" y="25"/>
                    <a:pt x="3919" y="1"/>
                    <a:pt x="3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2075150" y="1021000"/>
              <a:ext cx="75450" cy="148050"/>
            </a:xfrm>
            <a:custGeom>
              <a:avLst/>
              <a:gdLst/>
              <a:ahLst/>
              <a:cxnLst/>
              <a:rect l="l" t="t" r="r" b="b"/>
              <a:pathLst>
                <a:path w="3018" h="5922" extrusionOk="0">
                  <a:moveTo>
                    <a:pt x="2953" y="1"/>
                  </a:moveTo>
                  <a:cubicBezTo>
                    <a:pt x="2906" y="1"/>
                    <a:pt x="2838" y="37"/>
                    <a:pt x="2816" y="86"/>
                  </a:cubicBezTo>
                  <a:cubicBezTo>
                    <a:pt x="1912" y="2027"/>
                    <a:pt x="962" y="3942"/>
                    <a:pt x="21" y="5863"/>
                  </a:cubicBezTo>
                  <a:cubicBezTo>
                    <a:pt x="1" y="5905"/>
                    <a:pt x="15" y="5921"/>
                    <a:pt x="40" y="5921"/>
                  </a:cubicBezTo>
                  <a:cubicBezTo>
                    <a:pt x="71" y="5921"/>
                    <a:pt x="118" y="5896"/>
                    <a:pt x="136" y="5867"/>
                  </a:cubicBezTo>
                  <a:cubicBezTo>
                    <a:pt x="1197" y="4001"/>
                    <a:pt x="2081" y="2031"/>
                    <a:pt x="2989" y="90"/>
                  </a:cubicBezTo>
                  <a:cubicBezTo>
                    <a:pt x="3017" y="26"/>
                    <a:pt x="2992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1951450" y="1211250"/>
              <a:ext cx="23325" cy="33700"/>
            </a:xfrm>
            <a:custGeom>
              <a:avLst/>
              <a:gdLst/>
              <a:ahLst/>
              <a:cxnLst/>
              <a:rect l="l" t="t" r="r" b="b"/>
              <a:pathLst>
                <a:path w="933" h="1348" extrusionOk="0">
                  <a:moveTo>
                    <a:pt x="870" y="0"/>
                  </a:moveTo>
                  <a:cubicBezTo>
                    <a:pt x="842" y="0"/>
                    <a:pt x="807" y="17"/>
                    <a:pt x="786" y="52"/>
                  </a:cubicBezTo>
                  <a:cubicBezTo>
                    <a:pt x="530" y="466"/>
                    <a:pt x="253" y="875"/>
                    <a:pt x="18" y="1304"/>
                  </a:cubicBezTo>
                  <a:cubicBezTo>
                    <a:pt x="0" y="1336"/>
                    <a:pt x="12" y="1347"/>
                    <a:pt x="31" y="1347"/>
                  </a:cubicBezTo>
                  <a:cubicBezTo>
                    <a:pt x="53" y="1347"/>
                    <a:pt x="84" y="1333"/>
                    <a:pt x="97" y="1316"/>
                  </a:cubicBezTo>
                  <a:cubicBezTo>
                    <a:pt x="398" y="936"/>
                    <a:pt x="642" y="507"/>
                    <a:pt x="897" y="90"/>
                  </a:cubicBezTo>
                  <a:cubicBezTo>
                    <a:pt x="933" y="31"/>
                    <a:pt x="908" y="0"/>
                    <a:pt x="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2071725" y="1181075"/>
              <a:ext cx="1075" cy="650"/>
            </a:xfrm>
            <a:custGeom>
              <a:avLst/>
              <a:gdLst/>
              <a:ahLst/>
              <a:cxnLst/>
              <a:rect l="l" t="t" r="r" b="b"/>
              <a:pathLst>
                <a:path w="43" h="26" extrusionOk="0">
                  <a:moveTo>
                    <a:pt x="25" y="1"/>
                  </a:moveTo>
                  <a:cubicBezTo>
                    <a:pt x="17" y="1"/>
                    <a:pt x="0" y="26"/>
                    <a:pt x="17" y="26"/>
                  </a:cubicBezTo>
                  <a:cubicBezTo>
                    <a:pt x="25" y="26"/>
                    <a:pt x="42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2050500" y="1179100"/>
              <a:ext cx="24050" cy="33675"/>
            </a:xfrm>
            <a:custGeom>
              <a:avLst/>
              <a:gdLst/>
              <a:ahLst/>
              <a:cxnLst/>
              <a:rect l="l" t="t" r="r" b="b"/>
              <a:pathLst>
                <a:path w="962" h="1347" extrusionOk="0">
                  <a:moveTo>
                    <a:pt x="905" y="0"/>
                  </a:moveTo>
                  <a:cubicBezTo>
                    <a:pt x="903" y="0"/>
                    <a:pt x="901" y="0"/>
                    <a:pt x="899" y="1"/>
                  </a:cubicBezTo>
                  <a:cubicBezTo>
                    <a:pt x="668" y="25"/>
                    <a:pt x="523" y="328"/>
                    <a:pt x="424" y="505"/>
                  </a:cubicBezTo>
                  <a:cubicBezTo>
                    <a:pt x="333" y="665"/>
                    <a:pt x="251" y="831"/>
                    <a:pt x="169" y="996"/>
                  </a:cubicBezTo>
                  <a:cubicBezTo>
                    <a:pt x="119" y="1091"/>
                    <a:pt x="16" y="1211"/>
                    <a:pt x="3" y="1319"/>
                  </a:cubicBezTo>
                  <a:cubicBezTo>
                    <a:pt x="1" y="1339"/>
                    <a:pt x="16" y="1346"/>
                    <a:pt x="32" y="1346"/>
                  </a:cubicBezTo>
                  <a:cubicBezTo>
                    <a:pt x="42" y="1346"/>
                    <a:pt x="53" y="1343"/>
                    <a:pt x="61" y="1338"/>
                  </a:cubicBezTo>
                  <a:cubicBezTo>
                    <a:pt x="218" y="1264"/>
                    <a:pt x="300" y="976"/>
                    <a:pt x="375" y="831"/>
                  </a:cubicBezTo>
                  <a:cubicBezTo>
                    <a:pt x="457" y="658"/>
                    <a:pt x="635" y="145"/>
                    <a:pt x="858" y="117"/>
                  </a:cubicBezTo>
                  <a:cubicBezTo>
                    <a:pt x="902" y="113"/>
                    <a:pt x="96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2089000" y="1040075"/>
              <a:ext cx="69925" cy="138725"/>
            </a:xfrm>
            <a:custGeom>
              <a:avLst/>
              <a:gdLst/>
              <a:ahLst/>
              <a:cxnLst/>
              <a:rect l="l" t="t" r="r" b="b"/>
              <a:pathLst>
                <a:path w="2797" h="5549" extrusionOk="0">
                  <a:moveTo>
                    <a:pt x="2744" y="1"/>
                  </a:moveTo>
                  <a:cubicBezTo>
                    <a:pt x="2706" y="1"/>
                    <a:pt x="2651" y="30"/>
                    <a:pt x="2633" y="71"/>
                  </a:cubicBezTo>
                  <a:cubicBezTo>
                    <a:pt x="1845" y="1920"/>
                    <a:pt x="891" y="3679"/>
                    <a:pt x="20" y="5492"/>
                  </a:cubicBezTo>
                  <a:cubicBezTo>
                    <a:pt x="0" y="5533"/>
                    <a:pt x="13" y="5549"/>
                    <a:pt x="36" y="5549"/>
                  </a:cubicBezTo>
                  <a:cubicBezTo>
                    <a:pt x="67" y="5549"/>
                    <a:pt x="115" y="5522"/>
                    <a:pt x="131" y="5492"/>
                  </a:cubicBezTo>
                  <a:cubicBezTo>
                    <a:pt x="1127" y="3749"/>
                    <a:pt x="1989" y="1916"/>
                    <a:pt x="2774" y="75"/>
                  </a:cubicBezTo>
                  <a:cubicBezTo>
                    <a:pt x="2797" y="22"/>
                    <a:pt x="2776" y="1"/>
                    <a:pt x="27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2105500" y="1010950"/>
              <a:ext cx="83400" cy="172475"/>
            </a:xfrm>
            <a:custGeom>
              <a:avLst/>
              <a:gdLst/>
              <a:ahLst/>
              <a:cxnLst/>
              <a:rect l="l" t="t" r="r" b="b"/>
              <a:pathLst>
                <a:path w="3336" h="6899" extrusionOk="0">
                  <a:moveTo>
                    <a:pt x="3287" y="0"/>
                  </a:moveTo>
                  <a:cubicBezTo>
                    <a:pt x="3251" y="0"/>
                    <a:pt x="3197" y="29"/>
                    <a:pt x="3179" y="67"/>
                  </a:cubicBezTo>
                  <a:cubicBezTo>
                    <a:pt x="2118" y="2326"/>
                    <a:pt x="1098" y="4601"/>
                    <a:pt x="16" y="6850"/>
                  </a:cubicBezTo>
                  <a:cubicBezTo>
                    <a:pt x="0" y="6885"/>
                    <a:pt x="11" y="6898"/>
                    <a:pt x="31" y="6898"/>
                  </a:cubicBezTo>
                  <a:cubicBezTo>
                    <a:pt x="57" y="6898"/>
                    <a:pt x="97" y="6876"/>
                    <a:pt x="111" y="6850"/>
                  </a:cubicBezTo>
                  <a:cubicBezTo>
                    <a:pt x="1379" y="4700"/>
                    <a:pt x="2263" y="2330"/>
                    <a:pt x="3311" y="71"/>
                  </a:cubicBezTo>
                  <a:cubicBezTo>
                    <a:pt x="3336" y="20"/>
                    <a:pt x="3317" y="0"/>
                    <a:pt x="3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2108650" y="1027025"/>
              <a:ext cx="99875" cy="189700"/>
            </a:xfrm>
            <a:custGeom>
              <a:avLst/>
              <a:gdLst/>
              <a:ahLst/>
              <a:cxnLst/>
              <a:rect l="l" t="t" r="r" b="b"/>
              <a:pathLst>
                <a:path w="3995" h="7588" extrusionOk="0">
                  <a:moveTo>
                    <a:pt x="3942" y="1"/>
                  </a:moveTo>
                  <a:cubicBezTo>
                    <a:pt x="3903" y="1"/>
                    <a:pt x="3846" y="32"/>
                    <a:pt x="3825" y="72"/>
                  </a:cubicBezTo>
                  <a:cubicBezTo>
                    <a:pt x="2620" y="2595"/>
                    <a:pt x="1307" y="5056"/>
                    <a:pt x="19" y="7537"/>
                  </a:cubicBezTo>
                  <a:cubicBezTo>
                    <a:pt x="1" y="7574"/>
                    <a:pt x="13" y="7587"/>
                    <a:pt x="35" y="7587"/>
                  </a:cubicBezTo>
                  <a:cubicBezTo>
                    <a:pt x="62" y="7587"/>
                    <a:pt x="106" y="7565"/>
                    <a:pt x="122" y="7537"/>
                  </a:cubicBezTo>
                  <a:cubicBezTo>
                    <a:pt x="1546" y="5134"/>
                    <a:pt x="2773" y="2599"/>
                    <a:pt x="3970" y="76"/>
                  </a:cubicBezTo>
                  <a:cubicBezTo>
                    <a:pt x="3994" y="22"/>
                    <a:pt x="3974" y="1"/>
                    <a:pt x="3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2116625" y="1049000"/>
              <a:ext cx="89125" cy="179350"/>
            </a:xfrm>
            <a:custGeom>
              <a:avLst/>
              <a:gdLst/>
              <a:ahLst/>
              <a:cxnLst/>
              <a:rect l="l" t="t" r="r" b="b"/>
              <a:pathLst>
                <a:path w="3565" h="7174" extrusionOk="0">
                  <a:moveTo>
                    <a:pt x="3527" y="1"/>
                  </a:moveTo>
                  <a:cubicBezTo>
                    <a:pt x="3486" y="1"/>
                    <a:pt x="3418" y="47"/>
                    <a:pt x="3407" y="89"/>
                  </a:cubicBezTo>
                  <a:cubicBezTo>
                    <a:pt x="3123" y="1299"/>
                    <a:pt x="2276" y="2410"/>
                    <a:pt x="1702" y="3495"/>
                  </a:cubicBezTo>
                  <a:cubicBezTo>
                    <a:pt x="1078" y="4672"/>
                    <a:pt x="484" y="5869"/>
                    <a:pt x="17" y="7112"/>
                  </a:cubicBezTo>
                  <a:cubicBezTo>
                    <a:pt x="1" y="7156"/>
                    <a:pt x="16" y="7173"/>
                    <a:pt x="41" y="7173"/>
                  </a:cubicBezTo>
                  <a:cubicBezTo>
                    <a:pt x="72" y="7173"/>
                    <a:pt x="117" y="7147"/>
                    <a:pt x="133" y="7112"/>
                  </a:cubicBezTo>
                  <a:cubicBezTo>
                    <a:pt x="769" y="5755"/>
                    <a:pt x="1384" y="4396"/>
                    <a:pt x="2090" y="3070"/>
                  </a:cubicBezTo>
                  <a:cubicBezTo>
                    <a:pt x="2610" y="2100"/>
                    <a:pt x="3312" y="1138"/>
                    <a:pt x="3556" y="52"/>
                  </a:cubicBezTo>
                  <a:cubicBezTo>
                    <a:pt x="3565" y="15"/>
                    <a:pt x="3550" y="1"/>
                    <a:pt x="3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2147675" y="1039100"/>
              <a:ext cx="91175" cy="166275"/>
            </a:xfrm>
            <a:custGeom>
              <a:avLst/>
              <a:gdLst/>
              <a:ahLst/>
              <a:cxnLst/>
              <a:rect l="l" t="t" r="r" b="b"/>
              <a:pathLst>
                <a:path w="3647" h="6651" extrusionOk="0">
                  <a:moveTo>
                    <a:pt x="3591" y="0"/>
                  </a:moveTo>
                  <a:cubicBezTo>
                    <a:pt x="3548" y="0"/>
                    <a:pt x="3482" y="33"/>
                    <a:pt x="3457" y="76"/>
                  </a:cubicBezTo>
                  <a:cubicBezTo>
                    <a:pt x="2293" y="2240"/>
                    <a:pt x="1038" y="4367"/>
                    <a:pt x="19" y="6600"/>
                  </a:cubicBezTo>
                  <a:cubicBezTo>
                    <a:pt x="0" y="6637"/>
                    <a:pt x="12" y="6651"/>
                    <a:pt x="32" y="6651"/>
                  </a:cubicBezTo>
                  <a:cubicBezTo>
                    <a:pt x="59" y="6651"/>
                    <a:pt x="101" y="6628"/>
                    <a:pt x="118" y="6600"/>
                  </a:cubicBezTo>
                  <a:cubicBezTo>
                    <a:pt x="1265" y="4416"/>
                    <a:pt x="2446" y="2252"/>
                    <a:pt x="3615" y="81"/>
                  </a:cubicBezTo>
                  <a:cubicBezTo>
                    <a:pt x="3647" y="23"/>
                    <a:pt x="3627" y="0"/>
                    <a:pt x="3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85800" y="1028600"/>
              <a:ext cx="74800" cy="143575"/>
            </a:xfrm>
            <a:custGeom>
              <a:avLst/>
              <a:gdLst/>
              <a:ahLst/>
              <a:cxnLst/>
              <a:rect l="l" t="t" r="r" b="b"/>
              <a:pathLst>
                <a:path w="2992" h="5743" extrusionOk="0">
                  <a:moveTo>
                    <a:pt x="2936" y="1"/>
                  </a:moveTo>
                  <a:cubicBezTo>
                    <a:pt x="2895" y="1"/>
                    <a:pt x="2835" y="32"/>
                    <a:pt x="2812" y="75"/>
                  </a:cubicBezTo>
                  <a:cubicBezTo>
                    <a:pt x="1900" y="1950"/>
                    <a:pt x="822" y="3766"/>
                    <a:pt x="17" y="5691"/>
                  </a:cubicBezTo>
                  <a:cubicBezTo>
                    <a:pt x="1" y="5728"/>
                    <a:pt x="13" y="5743"/>
                    <a:pt x="33" y="5743"/>
                  </a:cubicBezTo>
                  <a:cubicBezTo>
                    <a:pt x="60" y="5743"/>
                    <a:pt x="102" y="5719"/>
                    <a:pt x="116" y="5691"/>
                  </a:cubicBezTo>
                  <a:cubicBezTo>
                    <a:pt x="1086" y="3833"/>
                    <a:pt x="2048" y="1963"/>
                    <a:pt x="2965" y="80"/>
                  </a:cubicBezTo>
                  <a:cubicBezTo>
                    <a:pt x="2991" y="23"/>
                    <a:pt x="2970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213300" y="1008325"/>
              <a:ext cx="68225" cy="144375"/>
            </a:xfrm>
            <a:custGeom>
              <a:avLst/>
              <a:gdLst/>
              <a:ahLst/>
              <a:cxnLst/>
              <a:rect l="l" t="t" r="r" b="b"/>
              <a:pathLst>
                <a:path w="2729" h="5775" extrusionOk="0">
                  <a:moveTo>
                    <a:pt x="2690" y="1"/>
                  </a:moveTo>
                  <a:cubicBezTo>
                    <a:pt x="2645" y="1"/>
                    <a:pt x="2566" y="50"/>
                    <a:pt x="2551" y="98"/>
                  </a:cubicBezTo>
                  <a:cubicBezTo>
                    <a:pt x="1873" y="2067"/>
                    <a:pt x="948" y="3868"/>
                    <a:pt x="20" y="5722"/>
                  </a:cubicBezTo>
                  <a:cubicBezTo>
                    <a:pt x="1" y="5759"/>
                    <a:pt x="17" y="5775"/>
                    <a:pt x="41" y="5775"/>
                  </a:cubicBezTo>
                  <a:cubicBezTo>
                    <a:pt x="64" y="5775"/>
                    <a:pt x="96" y="5760"/>
                    <a:pt x="110" y="5738"/>
                  </a:cubicBezTo>
                  <a:cubicBezTo>
                    <a:pt x="1238" y="3991"/>
                    <a:pt x="2046" y="2021"/>
                    <a:pt x="2715" y="56"/>
                  </a:cubicBezTo>
                  <a:cubicBezTo>
                    <a:pt x="2729" y="16"/>
                    <a:pt x="2714" y="1"/>
                    <a:pt x="26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134775" y="1206650"/>
              <a:ext cx="22250" cy="46750"/>
            </a:xfrm>
            <a:custGeom>
              <a:avLst/>
              <a:gdLst/>
              <a:ahLst/>
              <a:cxnLst/>
              <a:rect l="l" t="t" r="r" b="b"/>
              <a:pathLst>
                <a:path w="890" h="1870" extrusionOk="0">
                  <a:moveTo>
                    <a:pt x="845" y="0"/>
                  </a:moveTo>
                  <a:cubicBezTo>
                    <a:pt x="812" y="0"/>
                    <a:pt x="764" y="25"/>
                    <a:pt x="749" y="59"/>
                  </a:cubicBezTo>
                  <a:cubicBezTo>
                    <a:pt x="480" y="613"/>
                    <a:pt x="93" y="1211"/>
                    <a:pt x="5" y="1827"/>
                  </a:cubicBezTo>
                  <a:cubicBezTo>
                    <a:pt x="1" y="1858"/>
                    <a:pt x="13" y="1870"/>
                    <a:pt x="31" y="1870"/>
                  </a:cubicBezTo>
                  <a:cubicBezTo>
                    <a:pt x="60" y="1870"/>
                    <a:pt x="105" y="1840"/>
                    <a:pt x="117" y="1814"/>
                  </a:cubicBezTo>
                  <a:cubicBezTo>
                    <a:pt x="373" y="1232"/>
                    <a:pt x="600" y="642"/>
                    <a:pt x="869" y="63"/>
                  </a:cubicBezTo>
                  <a:cubicBezTo>
                    <a:pt x="889" y="18"/>
                    <a:pt x="872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138100" y="1233925"/>
              <a:ext cx="26450" cy="54950"/>
            </a:xfrm>
            <a:custGeom>
              <a:avLst/>
              <a:gdLst/>
              <a:ahLst/>
              <a:cxnLst/>
              <a:rect l="l" t="t" r="r" b="b"/>
              <a:pathLst>
                <a:path w="1058" h="2198" extrusionOk="0">
                  <a:moveTo>
                    <a:pt x="1007" y="1"/>
                  </a:moveTo>
                  <a:cubicBezTo>
                    <a:pt x="971" y="1"/>
                    <a:pt x="919" y="31"/>
                    <a:pt x="901" y="71"/>
                  </a:cubicBezTo>
                  <a:cubicBezTo>
                    <a:pt x="608" y="761"/>
                    <a:pt x="253" y="1458"/>
                    <a:pt x="9" y="2164"/>
                  </a:cubicBezTo>
                  <a:cubicBezTo>
                    <a:pt x="1" y="2189"/>
                    <a:pt x="11" y="2198"/>
                    <a:pt x="26" y="2198"/>
                  </a:cubicBezTo>
                  <a:cubicBezTo>
                    <a:pt x="50" y="2198"/>
                    <a:pt x="86" y="2179"/>
                    <a:pt x="95" y="2164"/>
                  </a:cubicBezTo>
                  <a:cubicBezTo>
                    <a:pt x="537" y="1561"/>
                    <a:pt x="748" y="761"/>
                    <a:pt x="1037" y="75"/>
                  </a:cubicBezTo>
                  <a:cubicBezTo>
                    <a:pt x="1058" y="22"/>
                    <a:pt x="1038" y="1"/>
                    <a:pt x="1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081400" y="674325"/>
              <a:ext cx="45325" cy="107275"/>
            </a:xfrm>
            <a:custGeom>
              <a:avLst/>
              <a:gdLst/>
              <a:ahLst/>
              <a:cxnLst/>
              <a:rect l="l" t="t" r="r" b="b"/>
              <a:pathLst>
                <a:path w="1813" h="4291" extrusionOk="0">
                  <a:moveTo>
                    <a:pt x="1789" y="0"/>
                  </a:moveTo>
                  <a:cubicBezTo>
                    <a:pt x="1756" y="0"/>
                    <a:pt x="1695" y="50"/>
                    <a:pt x="1687" y="67"/>
                  </a:cubicBezTo>
                  <a:cubicBezTo>
                    <a:pt x="1666" y="100"/>
                    <a:pt x="1649" y="134"/>
                    <a:pt x="1633" y="162"/>
                  </a:cubicBezTo>
                  <a:cubicBezTo>
                    <a:pt x="1613" y="199"/>
                    <a:pt x="1626" y="212"/>
                    <a:pt x="1649" y="212"/>
                  </a:cubicBezTo>
                  <a:cubicBezTo>
                    <a:pt x="1672" y="212"/>
                    <a:pt x="1704" y="198"/>
                    <a:pt x="1719" y="180"/>
                  </a:cubicBezTo>
                  <a:lnTo>
                    <a:pt x="1719" y="180"/>
                  </a:lnTo>
                  <a:cubicBezTo>
                    <a:pt x="1496" y="460"/>
                    <a:pt x="1456" y="942"/>
                    <a:pt x="1319" y="1277"/>
                  </a:cubicBezTo>
                  <a:cubicBezTo>
                    <a:pt x="1183" y="1595"/>
                    <a:pt x="1022" y="1900"/>
                    <a:pt x="881" y="2219"/>
                  </a:cubicBezTo>
                  <a:cubicBezTo>
                    <a:pt x="584" y="2880"/>
                    <a:pt x="303" y="3548"/>
                    <a:pt x="23" y="4221"/>
                  </a:cubicBezTo>
                  <a:cubicBezTo>
                    <a:pt x="1" y="4271"/>
                    <a:pt x="18" y="4290"/>
                    <a:pt x="47" y="4290"/>
                  </a:cubicBezTo>
                  <a:cubicBezTo>
                    <a:pt x="83" y="4290"/>
                    <a:pt x="136" y="4260"/>
                    <a:pt x="155" y="4221"/>
                  </a:cubicBezTo>
                  <a:cubicBezTo>
                    <a:pt x="518" y="3444"/>
                    <a:pt x="840" y="2652"/>
                    <a:pt x="1195" y="1876"/>
                  </a:cubicBezTo>
                  <a:cubicBezTo>
                    <a:pt x="1468" y="1277"/>
                    <a:pt x="1740" y="694"/>
                    <a:pt x="1810" y="34"/>
                  </a:cubicBezTo>
                  <a:cubicBezTo>
                    <a:pt x="1813" y="9"/>
                    <a:pt x="1804" y="0"/>
                    <a:pt x="1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2088575" y="680650"/>
              <a:ext cx="52475" cy="122325"/>
            </a:xfrm>
            <a:custGeom>
              <a:avLst/>
              <a:gdLst/>
              <a:ahLst/>
              <a:cxnLst/>
              <a:rect l="l" t="t" r="r" b="b"/>
              <a:pathLst>
                <a:path w="2099" h="4893" extrusionOk="0">
                  <a:moveTo>
                    <a:pt x="2047" y="1"/>
                  </a:moveTo>
                  <a:cubicBezTo>
                    <a:pt x="2009" y="1"/>
                    <a:pt x="1955" y="32"/>
                    <a:pt x="1937" y="75"/>
                  </a:cubicBezTo>
                  <a:cubicBezTo>
                    <a:pt x="1288" y="1660"/>
                    <a:pt x="586" y="3241"/>
                    <a:pt x="8" y="4856"/>
                  </a:cubicBezTo>
                  <a:cubicBezTo>
                    <a:pt x="0" y="4883"/>
                    <a:pt x="10" y="4893"/>
                    <a:pt x="27" y="4893"/>
                  </a:cubicBezTo>
                  <a:cubicBezTo>
                    <a:pt x="54" y="4893"/>
                    <a:pt x="97" y="4867"/>
                    <a:pt x="107" y="4843"/>
                  </a:cubicBezTo>
                  <a:cubicBezTo>
                    <a:pt x="826" y="3283"/>
                    <a:pt x="1428" y="1664"/>
                    <a:pt x="2076" y="75"/>
                  </a:cubicBezTo>
                  <a:cubicBezTo>
                    <a:pt x="2099" y="22"/>
                    <a:pt x="2079" y="1"/>
                    <a:pt x="2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2090800" y="669475"/>
              <a:ext cx="78425" cy="170925"/>
            </a:xfrm>
            <a:custGeom>
              <a:avLst/>
              <a:gdLst/>
              <a:ahLst/>
              <a:cxnLst/>
              <a:rect l="l" t="t" r="r" b="b"/>
              <a:pathLst>
                <a:path w="3137" h="6837" extrusionOk="0">
                  <a:moveTo>
                    <a:pt x="3097" y="1"/>
                  </a:moveTo>
                  <a:cubicBezTo>
                    <a:pt x="3061" y="1"/>
                    <a:pt x="3004" y="32"/>
                    <a:pt x="2991" y="67"/>
                  </a:cubicBezTo>
                  <a:cubicBezTo>
                    <a:pt x="2136" y="2380"/>
                    <a:pt x="1000" y="4530"/>
                    <a:pt x="18" y="6785"/>
                  </a:cubicBezTo>
                  <a:cubicBezTo>
                    <a:pt x="0" y="6823"/>
                    <a:pt x="12" y="6837"/>
                    <a:pt x="33" y="6837"/>
                  </a:cubicBezTo>
                  <a:cubicBezTo>
                    <a:pt x="61" y="6837"/>
                    <a:pt x="105" y="6813"/>
                    <a:pt x="121" y="6785"/>
                  </a:cubicBezTo>
                  <a:cubicBezTo>
                    <a:pt x="1339" y="4667"/>
                    <a:pt x="2318" y="2350"/>
                    <a:pt x="3123" y="51"/>
                  </a:cubicBezTo>
                  <a:cubicBezTo>
                    <a:pt x="3136" y="15"/>
                    <a:pt x="3121" y="1"/>
                    <a:pt x="3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2096175" y="667425"/>
              <a:ext cx="88125" cy="204075"/>
            </a:xfrm>
            <a:custGeom>
              <a:avLst/>
              <a:gdLst/>
              <a:ahLst/>
              <a:cxnLst/>
              <a:rect l="l" t="t" r="r" b="b"/>
              <a:pathLst>
                <a:path w="3525" h="8163" extrusionOk="0">
                  <a:moveTo>
                    <a:pt x="3467" y="0"/>
                  </a:moveTo>
                  <a:cubicBezTo>
                    <a:pt x="3425" y="0"/>
                    <a:pt x="3364" y="36"/>
                    <a:pt x="3346" y="84"/>
                  </a:cubicBezTo>
                  <a:cubicBezTo>
                    <a:pt x="2289" y="2779"/>
                    <a:pt x="1004" y="5393"/>
                    <a:pt x="13" y="8114"/>
                  </a:cubicBezTo>
                  <a:cubicBezTo>
                    <a:pt x="1" y="8149"/>
                    <a:pt x="14" y="8163"/>
                    <a:pt x="37" y="8163"/>
                  </a:cubicBezTo>
                  <a:cubicBezTo>
                    <a:pt x="73" y="8163"/>
                    <a:pt x="131" y="8130"/>
                    <a:pt x="146" y="8097"/>
                  </a:cubicBezTo>
                  <a:cubicBezTo>
                    <a:pt x="1311" y="5451"/>
                    <a:pt x="2450" y="2779"/>
                    <a:pt x="3503" y="84"/>
                  </a:cubicBezTo>
                  <a:cubicBezTo>
                    <a:pt x="3525" y="24"/>
                    <a:pt x="3502" y="0"/>
                    <a:pt x="3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2123750" y="677400"/>
              <a:ext cx="83025" cy="170575"/>
            </a:xfrm>
            <a:custGeom>
              <a:avLst/>
              <a:gdLst/>
              <a:ahLst/>
              <a:cxnLst/>
              <a:rect l="l" t="t" r="r" b="b"/>
              <a:pathLst>
                <a:path w="3321" h="6823" extrusionOk="0">
                  <a:moveTo>
                    <a:pt x="3269" y="1"/>
                  </a:moveTo>
                  <a:cubicBezTo>
                    <a:pt x="3231" y="1"/>
                    <a:pt x="3178" y="31"/>
                    <a:pt x="3160" y="72"/>
                  </a:cubicBezTo>
                  <a:cubicBezTo>
                    <a:pt x="2247" y="2343"/>
                    <a:pt x="1298" y="4639"/>
                    <a:pt x="34" y="6740"/>
                  </a:cubicBezTo>
                  <a:cubicBezTo>
                    <a:pt x="0" y="6795"/>
                    <a:pt x="22" y="6823"/>
                    <a:pt x="55" y="6823"/>
                  </a:cubicBezTo>
                  <a:cubicBezTo>
                    <a:pt x="79" y="6823"/>
                    <a:pt x="109" y="6808"/>
                    <a:pt x="128" y="6778"/>
                  </a:cubicBezTo>
                  <a:cubicBezTo>
                    <a:pt x="1508" y="4758"/>
                    <a:pt x="2396" y="2335"/>
                    <a:pt x="3299" y="76"/>
                  </a:cubicBezTo>
                  <a:cubicBezTo>
                    <a:pt x="3320" y="22"/>
                    <a:pt x="3300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2110275" y="687950"/>
              <a:ext cx="103025" cy="226250"/>
            </a:xfrm>
            <a:custGeom>
              <a:avLst/>
              <a:gdLst/>
              <a:ahLst/>
              <a:cxnLst/>
              <a:rect l="l" t="t" r="r" b="b"/>
              <a:pathLst>
                <a:path w="4121" h="9050" extrusionOk="0">
                  <a:moveTo>
                    <a:pt x="4083" y="0"/>
                  </a:moveTo>
                  <a:cubicBezTo>
                    <a:pt x="4040" y="0"/>
                    <a:pt x="3962" y="49"/>
                    <a:pt x="3946" y="92"/>
                  </a:cubicBezTo>
                  <a:cubicBezTo>
                    <a:pt x="2856" y="3202"/>
                    <a:pt x="1526" y="6075"/>
                    <a:pt x="19" y="8999"/>
                  </a:cubicBezTo>
                  <a:cubicBezTo>
                    <a:pt x="1" y="9034"/>
                    <a:pt x="17" y="9049"/>
                    <a:pt x="41" y="9049"/>
                  </a:cubicBezTo>
                  <a:cubicBezTo>
                    <a:pt x="65" y="9049"/>
                    <a:pt x="96" y="9035"/>
                    <a:pt x="110" y="9011"/>
                  </a:cubicBezTo>
                  <a:cubicBezTo>
                    <a:pt x="1812" y="6190"/>
                    <a:pt x="3021" y="3156"/>
                    <a:pt x="4107" y="55"/>
                  </a:cubicBezTo>
                  <a:cubicBezTo>
                    <a:pt x="4120" y="15"/>
                    <a:pt x="4107" y="0"/>
                    <a:pt x="4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143125" y="670175"/>
              <a:ext cx="88500" cy="219975"/>
            </a:xfrm>
            <a:custGeom>
              <a:avLst/>
              <a:gdLst/>
              <a:ahLst/>
              <a:cxnLst/>
              <a:rect l="l" t="t" r="r" b="b"/>
              <a:pathLst>
                <a:path w="3540" h="8799" extrusionOk="0">
                  <a:moveTo>
                    <a:pt x="3503" y="1"/>
                  </a:moveTo>
                  <a:cubicBezTo>
                    <a:pt x="3464" y="1"/>
                    <a:pt x="3398" y="46"/>
                    <a:pt x="3388" y="89"/>
                  </a:cubicBezTo>
                  <a:cubicBezTo>
                    <a:pt x="2752" y="3070"/>
                    <a:pt x="1303" y="5981"/>
                    <a:pt x="22" y="8735"/>
                  </a:cubicBezTo>
                  <a:cubicBezTo>
                    <a:pt x="0" y="8781"/>
                    <a:pt x="16" y="8799"/>
                    <a:pt x="43" y="8799"/>
                  </a:cubicBezTo>
                  <a:cubicBezTo>
                    <a:pt x="77" y="8799"/>
                    <a:pt x="128" y="8771"/>
                    <a:pt x="146" y="8735"/>
                  </a:cubicBezTo>
                  <a:cubicBezTo>
                    <a:pt x="1554" y="6063"/>
                    <a:pt x="2926" y="3025"/>
                    <a:pt x="3532" y="52"/>
                  </a:cubicBezTo>
                  <a:cubicBezTo>
                    <a:pt x="3540" y="15"/>
                    <a:pt x="3525" y="1"/>
                    <a:pt x="3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2116950" y="902175"/>
              <a:ext cx="21625" cy="42000"/>
            </a:xfrm>
            <a:custGeom>
              <a:avLst/>
              <a:gdLst/>
              <a:ahLst/>
              <a:cxnLst/>
              <a:rect l="l" t="t" r="r" b="b"/>
              <a:pathLst>
                <a:path w="865" h="1680" extrusionOk="0">
                  <a:moveTo>
                    <a:pt x="814" y="0"/>
                  </a:moveTo>
                  <a:cubicBezTo>
                    <a:pt x="777" y="0"/>
                    <a:pt x="724" y="30"/>
                    <a:pt x="707" y="70"/>
                  </a:cubicBezTo>
                  <a:cubicBezTo>
                    <a:pt x="484" y="586"/>
                    <a:pt x="177" y="1107"/>
                    <a:pt x="9" y="1644"/>
                  </a:cubicBezTo>
                  <a:cubicBezTo>
                    <a:pt x="1" y="1670"/>
                    <a:pt x="11" y="1679"/>
                    <a:pt x="27" y="1679"/>
                  </a:cubicBezTo>
                  <a:cubicBezTo>
                    <a:pt x="52" y="1679"/>
                    <a:pt x="90" y="1658"/>
                    <a:pt x="99" y="1644"/>
                  </a:cubicBezTo>
                  <a:cubicBezTo>
                    <a:pt x="438" y="1189"/>
                    <a:pt x="619" y="586"/>
                    <a:pt x="842" y="74"/>
                  </a:cubicBezTo>
                  <a:cubicBezTo>
                    <a:pt x="865" y="21"/>
                    <a:pt x="845" y="0"/>
                    <a:pt x="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2143300" y="793950"/>
              <a:ext cx="61200" cy="146575"/>
            </a:xfrm>
            <a:custGeom>
              <a:avLst/>
              <a:gdLst/>
              <a:ahLst/>
              <a:cxnLst/>
              <a:rect l="l" t="t" r="r" b="b"/>
              <a:pathLst>
                <a:path w="2448" h="5863" extrusionOk="0">
                  <a:moveTo>
                    <a:pt x="2422" y="0"/>
                  </a:moveTo>
                  <a:cubicBezTo>
                    <a:pt x="2392" y="0"/>
                    <a:pt x="2338" y="36"/>
                    <a:pt x="2328" y="68"/>
                  </a:cubicBezTo>
                  <a:cubicBezTo>
                    <a:pt x="1663" y="2025"/>
                    <a:pt x="610" y="3837"/>
                    <a:pt x="11" y="5811"/>
                  </a:cubicBezTo>
                  <a:cubicBezTo>
                    <a:pt x="0" y="5848"/>
                    <a:pt x="14" y="5862"/>
                    <a:pt x="36" y="5862"/>
                  </a:cubicBezTo>
                  <a:cubicBezTo>
                    <a:pt x="71" y="5862"/>
                    <a:pt x="127" y="5828"/>
                    <a:pt x="139" y="5794"/>
                  </a:cubicBezTo>
                  <a:cubicBezTo>
                    <a:pt x="891" y="3875"/>
                    <a:pt x="1820" y="2009"/>
                    <a:pt x="2439" y="39"/>
                  </a:cubicBezTo>
                  <a:cubicBezTo>
                    <a:pt x="2448" y="11"/>
                    <a:pt x="2438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2150700" y="805575"/>
              <a:ext cx="72275" cy="157500"/>
            </a:xfrm>
            <a:custGeom>
              <a:avLst/>
              <a:gdLst/>
              <a:ahLst/>
              <a:cxnLst/>
              <a:rect l="l" t="t" r="r" b="b"/>
              <a:pathLst>
                <a:path w="2891" h="6300" extrusionOk="0">
                  <a:moveTo>
                    <a:pt x="2838" y="0"/>
                  </a:moveTo>
                  <a:cubicBezTo>
                    <a:pt x="2799" y="0"/>
                    <a:pt x="2745" y="30"/>
                    <a:pt x="2730" y="73"/>
                  </a:cubicBezTo>
                  <a:cubicBezTo>
                    <a:pt x="1924" y="2171"/>
                    <a:pt x="801" y="4145"/>
                    <a:pt x="17" y="6238"/>
                  </a:cubicBezTo>
                  <a:cubicBezTo>
                    <a:pt x="0" y="6283"/>
                    <a:pt x="16" y="6300"/>
                    <a:pt x="41" y="6300"/>
                  </a:cubicBezTo>
                  <a:cubicBezTo>
                    <a:pt x="72" y="6300"/>
                    <a:pt x="117" y="6274"/>
                    <a:pt x="132" y="6242"/>
                  </a:cubicBezTo>
                  <a:cubicBezTo>
                    <a:pt x="1087" y="4199"/>
                    <a:pt x="2065" y="2183"/>
                    <a:pt x="2870" y="73"/>
                  </a:cubicBezTo>
                  <a:cubicBezTo>
                    <a:pt x="2891" y="21"/>
                    <a:pt x="2870" y="0"/>
                    <a:pt x="2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2172850" y="831425"/>
              <a:ext cx="52725" cy="122450"/>
            </a:xfrm>
            <a:custGeom>
              <a:avLst/>
              <a:gdLst/>
              <a:ahLst/>
              <a:cxnLst/>
              <a:rect l="l" t="t" r="r" b="b"/>
              <a:pathLst>
                <a:path w="2109" h="4898" extrusionOk="0">
                  <a:moveTo>
                    <a:pt x="2069" y="0"/>
                  </a:moveTo>
                  <a:cubicBezTo>
                    <a:pt x="2023" y="0"/>
                    <a:pt x="1942" y="53"/>
                    <a:pt x="1926" y="101"/>
                  </a:cubicBezTo>
                  <a:cubicBezTo>
                    <a:pt x="1390" y="1749"/>
                    <a:pt x="820" y="3313"/>
                    <a:pt x="18" y="4849"/>
                  </a:cubicBezTo>
                  <a:cubicBezTo>
                    <a:pt x="0" y="4884"/>
                    <a:pt x="14" y="4897"/>
                    <a:pt x="36" y="4897"/>
                  </a:cubicBezTo>
                  <a:cubicBezTo>
                    <a:pt x="59" y="4897"/>
                    <a:pt x="91" y="4882"/>
                    <a:pt x="106" y="4861"/>
                  </a:cubicBezTo>
                  <a:cubicBezTo>
                    <a:pt x="1101" y="3449"/>
                    <a:pt x="1567" y="1686"/>
                    <a:pt x="2095" y="59"/>
                  </a:cubicBezTo>
                  <a:cubicBezTo>
                    <a:pt x="2109" y="16"/>
                    <a:pt x="2094" y="0"/>
                    <a:pt x="2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2190850" y="822400"/>
              <a:ext cx="56650" cy="123275"/>
            </a:xfrm>
            <a:custGeom>
              <a:avLst/>
              <a:gdLst/>
              <a:ahLst/>
              <a:cxnLst/>
              <a:rect l="l" t="t" r="r" b="b"/>
              <a:pathLst>
                <a:path w="2266" h="4931" extrusionOk="0">
                  <a:moveTo>
                    <a:pt x="2208" y="1"/>
                  </a:moveTo>
                  <a:cubicBezTo>
                    <a:pt x="2166" y="1"/>
                    <a:pt x="2108" y="34"/>
                    <a:pt x="2090" y="82"/>
                  </a:cubicBezTo>
                  <a:cubicBezTo>
                    <a:pt x="1467" y="1725"/>
                    <a:pt x="781" y="3307"/>
                    <a:pt x="17" y="4884"/>
                  </a:cubicBezTo>
                  <a:cubicBezTo>
                    <a:pt x="0" y="4918"/>
                    <a:pt x="14" y="4931"/>
                    <a:pt x="36" y="4931"/>
                  </a:cubicBezTo>
                  <a:cubicBezTo>
                    <a:pt x="56" y="4931"/>
                    <a:pt x="83" y="4919"/>
                    <a:pt x="95" y="4900"/>
                  </a:cubicBezTo>
                  <a:cubicBezTo>
                    <a:pt x="1037" y="3418"/>
                    <a:pt x="1623" y="1717"/>
                    <a:pt x="2243" y="82"/>
                  </a:cubicBezTo>
                  <a:cubicBezTo>
                    <a:pt x="2265" y="24"/>
                    <a:pt x="2242" y="1"/>
                    <a:pt x="2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2192750" y="842175"/>
              <a:ext cx="60200" cy="124350"/>
            </a:xfrm>
            <a:custGeom>
              <a:avLst/>
              <a:gdLst/>
              <a:ahLst/>
              <a:cxnLst/>
              <a:rect l="l" t="t" r="r" b="b"/>
              <a:pathLst>
                <a:path w="2408" h="4974" extrusionOk="0">
                  <a:moveTo>
                    <a:pt x="2358" y="1"/>
                  </a:moveTo>
                  <a:cubicBezTo>
                    <a:pt x="2321" y="1"/>
                    <a:pt x="2267" y="30"/>
                    <a:pt x="2249" y="71"/>
                  </a:cubicBezTo>
                  <a:cubicBezTo>
                    <a:pt x="1530" y="1698"/>
                    <a:pt x="663" y="3280"/>
                    <a:pt x="11" y="4939"/>
                  </a:cubicBezTo>
                  <a:cubicBezTo>
                    <a:pt x="0" y="4964"/>
                    <a:pt x="9" y="4974"/>
                    <a:pt x="24" y="4974"/>
                  </a:cubicBezTo>
                  <a:cubicBezTo>
                    <a:pt x="43" y="4974"/>
                    <a:pt x="72" y="4958"/>
                    <a:pt x="82" y="4939"/>
                  </a:cubicBezTo>
                  <a:cubicBezTo>
                    <a:pt x="941" y="3370"/>
                    <a:pt x="1663" y="1702"/>
                    <a:pt x="2386" y="71"/>
                  </a:cubicBezTo>
                  <a:cubicBezTo>
                    <a:pt x="2408" y="21"/>
                    <a:pt x="2389" y="1"/>
                    <a:pt x="2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2198025" y="858225"/>
              <a:ext cx="58250" cy="126400"/>
            </a:xfrm>
            <a:custGeom>
              <a:avLst/>
              <a:gdLst/>
              <a:ahLst/>
              <a:cxnLst/>
              <a:rect l="l" t="t" r="r" b="b"/>
              <a:pathLst>
                <a:path w="2330" h="5056" extrusionOk="0">
                  <a:moveTo>
                    <a:pt x="2275" y="1"/>
                  </a:moveTo>
                  <a:cubicBezTo>
                    <a:pt x="2236" y="1"/>
                    <a:pt x="2182" y="32"/>
                    <a:pt x="2167" y="77"/>
                  </a:cubicBezTo>
                  <a:cubicBezTo>
                    <a:pt x="1534" y="1778"/>
                    <a:pt x="882" y="3410"/>
                    <a:pt x="19" y="5007"/>
                  </a:cubicBezTo>
                  <a:cubicBezTo>
                    <a:pt x="0" y="5042"/>
                    <a:pt x="14" y="5056"/>
                    <a:pt x="36" y="5056"/>
                  </a:cubicBezTo>
                  <a:cubicBezTo>
                    <a:pt x="57" y="5056"/>
                    <a:pt x="87" y="5043"/>
                    <a:pt x="101" y="5024"/>
                  </a:cubicBezTo>
                  <a:cubicBezTo>
                    <a:pt x="1155" y="3558"/>
                    <a:pt x="1691" y="1754"/>
                    <a:pt x="2310" y="77"/>
                  </a:cubicBezTo>
                  <a:cubicBezTo>
                    <a:pt x="2329" y="23"/>
                    <a:pt x="2307" y="1"/>
                    <a:pt x="2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2213550" y="838750"/>
              <a:ext cx="58275" cy="134500"/>
            </a:xfrm>
            <a:custGeom>
              <a:avLst/>
              <a:gdLst/>
              <a:ahLst/>
              <a:cxnLst/>
              <a:rect l="l" t="t" r="r" b="b"/>
              <a:pathLst>
                <a:path w="2331" h="5380" extrusionOk="0">
                  <a:moveTo>
                    <a:pt x="2292" y="1"/>
                  </a:moveTo>
                  <a:cubicBezTo>
                    <a:pt x="2248" y="1"/>
                    <a:pt x="2168" y="51"/>
                    <a:pt x="2152" y="97"/>
                  </a:cubicBezTo>
                  <a:cubicBezTo>
                    <a:pt x="1533" y="1893"/>
                    <a:pt x="728" y="3581"/>
                    <a:pt x="14" y="5332"/>
                  </a:cubicBezTo>
                  <a:cubicBezTo>
                    <a:pt x="1" y="5367"/>
                    <a:pt x="12" y="5380"/>
                    <a:pt x="31" y="5380"/>
                  </a:cubicBezTo>
                  <a:cubicBezTo>
                    <a:pt x="55" y="5380"/>
                    <a:pt x="90" y="5359"/>
                    <a:pt x="104" y="5336"/>
                  </a:cubicBezTo>
                  <a:cubicBezTo>
                    <a:pt x="1037" y="3680"/>
                    <a:pt x="1702" y="1847"/>
                    <a:pt x="2318" y="55"/>
                  </a:cubicBezTo>
                  <a:cubicBezTo>
                    <a:pt x="2331" y="16"/>
                    <a:pt x="2317" y="1"/>
                    <a:pt x="2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2225375" y="864750"/>
              <a:ext cx="50400" cy="115250"/>
            </a:xfrm>
            <a:custGeom>
              <a:avLst/>
              <a:gdLst/>
              <a:ahLst/>
              <a:cxnLst/>
              <a:rect l="l" t="t" r="r" b="b"/>
              <a:pathLst>
                <a:path w="2016" h="4610" extrusionOk="0">
                  <a:moveTo>
                    <a:pt x="1962" y="0"/>
                  </a:moveTo>
                  <a:cubicBezTo>
                    <a:pt x="1923" y="0"/>
                    <a:pt x="1868" y="32"/>
                    <a:pt x="1852" y="77"/>
                  </a:cubicBezTo>
                  <a:cubicBezTo>
                    <a:pt x="1258" y="1580"/>
                    <a:pt x="560" y="3049"/>
                    <a:pt x="11" y="4569"/>
                  </a:cubicBezTo>
                  <a:cubicBezTo>
                    <a:pt x="0" y="4599"/>
                    <a:pt x="12" y="4610"/>
                    <a:pt x="31" y="4610"/>
                  </a:cubicBezTo>
                  <a:cubicBezTo>
                    <a:pt x="63" y="4610"/>
                    <a:pt x="114" y="4582"/>
                    <a:pt x="126" y="4557"/>
                  </a:cubicBezTo>
                  <a:cubicBezTo>
                    <a:pt x="812" y="3095"/>
                    <a:pt x="1403" y="1575"/>
                    <a:pt x="1993" y="77"/>
                  </a:cubicBezTo>
                  <a:cubicBezTo>
                    <a:pt x="2016" y="22"/>
                    <a:pt x="1995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2242900" y="889850"/>
              <a:ext cx="36950" cy="85025"/>
            </a:xfrm>
            <a:custGeom>
              <a:avLst/>
              <a:gdLst/>
              <a:ahLst/>
              <a:cxnLst/>
              <a:rect l="l" t="t" r="r" b="b"/>
              <a:pathLst>
                <a:path w="1478" h="3401" extrusionOk="0">
                  <a:moveTo>
                    <a:pt x="1421" y="0"/>
                  </a:moveTo>
                  <a:cubicBezTo>
                    <a:pt x="1382" y="0"/>
                    <a:pt x="1328" y="31"/>
                    <a:pt x="1313" y="75"/>
                  </a:cubicBezTo>
                  <a:cubicBezTo>
                    <a:pt x="887" y="1174"/>
                    <a:pt x="372" y="2248"/>
                    <a:pt x="8" y="3366"/>
                  </a:cubicBezTo>
                  <a:cubicBezTo>
                    <a:pt x="0" y="3391"/>
                    <a:pt x="9" y="3400"/>
                    <a:pt x="23" y="3400"/>
                  </a:cubicBezTo>
                  <a:cubicBezTo>
                    <a:pt x="47" y="3400"/>
                    <a:pt x="87" y="3375"/>
                    <a:pt x="94" y="3355"/>
                  </a:cubicBezTo>
                  <a:cubicBezTo>
                    <a:pt x="623" y="2301"/>
                    <a:pt x="1032" y="1174"/>
                    <a:pt x="1457" y="80"/>
                  </a:cubicBezTo>
                  <a:cubicBezTo>
                    <a:pt x="1478" y="23"/>
                    <a:pt x="1455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2255975" y="897975"/>
              <a:ext cx="39500" cy="74850"/>
            </a:xfrm>
            <a:custGeom>
              <a:avLst/>
              <a:gdLst/>
              <a:ahLst/>
              <a:cxnLst/>
              <a:rect l="l" t="t" r="r" b="b"/>
              <a:pathLst>
                <a:path w="1580" h="2994" extrusionOk="0">
                  <a:moveTo>
                    <a:pt x="1525" y="1"/>
                  </a:moveTo>
                  <a:cubicBezTo>
                    <a:pt x="1484" y="1"/>
                    <a:pt x="1423" y="32"/>
                    <a:pt x="1400" y="77"/>
                  </a:cubicBezTo>
                  <a:cubicBezTo>
                    <a:pt x="943" y="1027"/>
                    <a:pt x="468" y="1976"/>
                    <a:pt x="22" y="2930"/>
                  </a:cubicBezTo>
                  <a:cubicBezTo>
                    <a:pt x="0" y="2976"/>
                    <a:pt x="15" y="2993"/>
                    <a:pt x="40" y="2993"/>
                  </a:cubicBezTo>
                  <a:cubicBezTo>
                    <a:pt x="73" y="2993"/>
                    <a:pt x="123" y="2966"/>
                    <a:pt x="141" y="2934"/>
                  </a:cubicBezTo>
                  <a:cubicBezTo>
                    <a:pt x="661" y="2010"/>
                    <a:pt x="1091" y="1031"/>
                    <a:pt x="1553" y="77"/>
                  </a:cubicBezTo>
                  <a:cubicBezTo>
                    <a:pt x="1580" y="23"/>
                    <a:pt x="1559" y="1"/>
                    <a:pt x="1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307300" y="889050"/>
              <a:ext cx="3625" cy="2200"/>
            </a:xfrm>
            <a:custGeom>
              <a:avLst/>
              <a:gdLst/>
              <a:ahLst/>
              <a:cxnLst/>
              <a:rect l="l" t="t" r="r" b="b"/>
              <a:pathLst>
                <a:path w="145" h="88" extrusionOk="0">
                  <a:moveTo>
                    <a:pt x="95" y="0"/>
                  </a:moveTo>
                  <a:cubicBezTo>
                    <a:pt x="54" y="0"/>
                    <a:pt x="0" y="88"/>
                    <a:pt x="54" y="88"/>
                  </a:cubicBezTo>
                  <a:cubicBezTo>
                    <a:pt x="91" y="88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2266000" y="873700"/>
              <a:ext cx="57575" cy="138050"/>
            </a:xfrm>
            <a:custGeom>
              <a:avLst/>
              <a:gdLst/>
              <a:ahLst/>
              <a:cxnLst/>
              <a:rect l="l" t="t" r="r" b="b"/>
              <a:pathLst>
                <a:path w="2303" h="5522" extrusionOk="0">
                  <a:moveTo>
                    <a:pt x="2250" y="1"/>
                  </a:moveTo>
                  <a:cubicBezTo>
                    <a:pt x="2212" y="1"/>
                    <a:pt x="2159" y="31"/>
                    <a:pt x="2143" y="73"/>
                  </a:cubicBezTo>
                  <a:cubicBezTo>
                    <a:pt x="1417" y="1853"/>
                    <a:pt x="492" y="3612"/>
                    <a:pt x="8" y="5478"/>
                  </a:cubicBezTo>
                  <a:cubicBezTo>
                    <a:pt x="1" y="5510"/>
                    <a:pt x="13" y="5522"/>
                    <a:pt x="33" y="5522"/>
                  </a:cubicBezTo>
                  <a:cubicBezTo>
                    <a:pt x="64" y="5522"/>
                    <a:pt x="114" y="5490"/>
                    <a:pt x="124" y="5462"/>
                  </a:cubicBezTo>
                  <a:cubicBezTo>
                    <a:pt x="830" y="3662"/>
                    <a:pt x="1557" y="1870"/>
                    <a:pt x="2280" y="77"/>
                  </a:cubicBezTo>
                  <a:cubicBezTo>
                    <a:pt x="2303" y="23"/>
                    <a:pt x="2282" y="1"/>
                    <a:pt x="2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2269350" y="835525"/>
              <a:ext cx="90050" cy="197175"/>
            </a:xfrm>
            <a:custGeom>
              <a:avLst/>
              <a:gdLst/>
              <a:ahLst/>
              <a:cxnLst/>
              <a:rect l="l" t="t" r="r" b="b"/>
              <a:pathLst>
                <a:path w="3602" h="7887" extrusionOk="0">
                  <a:moveTo>
                    <a:pt x="3547" y="0"/>
                  </a:moveTo>
                  <a:cubicBezTo>
                    <a:pt x="3508" y="0"/>
                    <a:pt x="3452" y="32"/>
                    <a:pt x="3434" y="77"/>
                  </a:cubicBezTo>
                  <a:cubicBezTo>
                    <a:pt x="2381" y="2686"/>
                    <a:pt x="993" y="5205"/>
                    <a:pt x="15" y="7832"/>
                  </a:cubicBezTo>
                  <a:cubicBezTo>
                    <a:pt x="1" y="7871"/>
                    <a:pt x="13" y="7886"/>
                    <a:pt x="34" y="7886"/>
                  </a:cubicBezTo>
                  <a:cubicBezTo>
                    <a:pt x="61" y="7886"/>
                    <a:pt x="102" y="7862"/>
                    <a:pt x="118" y="7832"/>
                  </a:cubicBezTo>
                  <a:cubicBezTo>
                    <a:pt x="1374" y="5284"/>
                    <a:pt x="2525" y="2715"/>
                    <a:pt x="3579" y="77"/>
                  </a:cubicBezTo>
                  <a:cubicBezTo>
                    <a:pt x="3601" y="23"/>
                    <a:pt x="3580" y="0"/>
                    <a:pt x="3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2287375" y="825200"/>
              <a:ext cx="88600" cy="211375"/>
            </a:xfrm>
            <a:custGeom>
              <a:avLst/>
              <a:gdLst/>
              <a:ahLst/>
              <a:cxnLst/>
              <a:rect l="l" t="t" r="r" b="b"/>
              <a:pathLst>
                <a:path w="3544" h="8455" extrusionOk="0">
                  <a:moveTo>
                    <a:pt x="3499" y="0"/>
                  </a:moveTo>
                  <a:cubicBezTo>
                    <a:pt x="3475" y="0"/>
                    <a:pt x="3446" y="13"/>
                    <a:pt x="3431" y="31"/>
                  </a:cubicBezTo>
                  <a:cubicBezTo>
                    <a:pt x="3399" y="65"/>
                    <a:pt x="3369" y="98"/>
                    <a:pt x="3336" y="135"/>
                  </a:cubicBezTo>
                  <a:cubicBezTo>
                    <a:pt x="3293" y="181"/>
                    <a:pt x="3309" y="223"/>
                    <a:pt x="3346" y="223"/>
                  </a:cubicBezTo>
                  <a:cubicBezTo>
                    <a:pt x="3362" y="223"/>
                    <a:pt x="3382" y="215"/>
                    <a:pt x="3403" y="197"/>
                  </a:cubicBezTo>
                  <a:lnTo>
                    <a:pt x="3403" y="197"/>
                  </a:lnTo>
                  <a:cubicBezTo>
                    <a:pt x="2969" y="585"/>
                    <a:pt x="2700" y="1857"/>
                    <a:pt x="2469" y="2402"/>
                  </a:cubicBezTo>
                  <a:cubicBezTo>
                    <a:pt x="2168" y="3112"/>
                    <a:pt x="1871" y="3818"/>
                    <a:pt x="1557" y="4519"/>
                  </a:cubicBezTo>
                  <a:cubicBezTo>
                    <a:pt x="983" y="5796"/>
                    <a:pt x="331" y="7022"/>
                    <a:pt x="9" y="8397"/>
                  </a:cubicBezTo>
                  <a:cubicBezTo>
                    <a:pt x="0" y="8439"/>
                    <a:pt x="15" y="8454"/>
                    <a:pt x="39" y="8454"/>
                  </a:cubicBezTo>
                  <a:cubicBezTo>
                    <a:pt x="84" y="8454"/>
                    <a:pt x="160" y="8399"/>
                    <a:pt x="173" y="8355"/>
                  </a:cubicBezTo>
                  <a:cubicBezTo>
                    <a:pt x="1045" y="5548"/>
                    <a:pt x="2936" y="2926"/>
                    <a:pt x="3535" y="52"/>
                  </a:cubicBezTo>
                  <a:cubicBezTo>
                    <a:pt x="3543" y="14"/>
                    <a:pt x="3524" y="0"/>
                    <a:pt x="3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2380625" y="753900"/>
              <a:ext cx="22150" cy="52275"/>
            </a:xfrm>
            <a:custGeom>
              <a:avLst/>
              <a:gdLst/>
              <a:ahLst/>
              <a:cxnLst/>
              <a:rect l="l" t="t" r="r" b="b"/>
              <a:pathLst>
                <a:path w="886" h="2091" extrusionOk="0">
                  <a:moveTo>
                    <a:pt x="854" y="1"/>
                  </a:moveTo>
                  <a:cubicBezTo>
                    <a:pt x="818" y="1"/>
                    <a:pt x="751" y="43"/>
                    <a:pt x="738" y="80"/>
                  </a:cubicBezTo>
                  <a:cubicBezTo>
                    <a:pt x="511" y="745"/>
                    <a:pt x="288" y="1397"/>
                    <a:pt x="16" y="2041"/>
                  </a:cubicBezTo>
                  <a:cubicBezTo>
                    <a:pt x="1" y="2077"/>
                    <a:pt x="11" y="2091"/>
                    <a:pt x="30" y="2091"/>
                  </a:cubicBezTo>
                  <a:cubicBezTo>
                    <a:pt x="54" y="2091"/>
                    <a:pt x="92" y="2069"/>
                    <a:pt x="106" y="2045"/>
                  </a:cubicBezTo>
                  <a:cubicBezTo>
                    <a:pt x="469" y="1431"/>
                    <a:pt x="647" y="716"/>
                    <a:pt x="874" y="47"/>
                  </a:cubicBezTo>
                  <a:cubicBezTo>
                    <a:pt x="886" y="14"/>
                    <a:pt x="875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2364775" y="745575"/>
              <a:ext cx="53700" cy="148600"/>
            </a:xfrm>
            <a:custGeom>
              <a:avLst/>
              <a:gdLst/>
              <a:ahLst/>
              <a:cxnLst/>
              <a:rect l="l" t="t" r="r" b="b"/>
              <a:pathLst>
                <a:path w="2148" h="5944" extrusionOk="0">
                  <a:moveTo>
                    <a:pt x="2110" y="1"/>
                  </a:moveTo>
                  <a:cubicBezTo>
                    <a:pt x="2068" y="1"/>
                    <a:pt x="1994" y="48"/>
                    <a:pt x="1978" y="91"/>
                  </a:cubicBezTo>
                  <a:cubicBezTo>
                    <a:pt x="1334" y="2031"/>
                    <a:pt x="703" y="3973"/>
                    <a:pt x="13" y="5896"/>
                  </a:cubicBezTo>
                  <a:cubicBezTo>
                    <a:pt x="0" y="5931"/>
                    <a:pt x="14" y="5944"/>
                    <a:pt x="37" y="5944"/>
                  </a:cubicBezTo>
                  <a:cubicBezTo>
                    <a:pt x="71" y="5944"/>
                    <a:pt x="125" y="5914"/>
                    <a:pt x="137" y="5884"/>
                  </a:cubicBezTo>
                  <a:cubicBezTo>
                    <a:pt x="930" y="3988"/>
                    <a:pt x="1492" y="2003"/>
                    <a:pt x="2136" y="54"/>
                  </a:cubicBezTo>
                  <a:cubicBezTo>
                    <a:pt x="2148" y="16"/>
                    <a:pt x="2134" y="1"/>
                    <a:pt x="2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2379525" y="748850"/>
              <a:ext cx="51025" cy="152550"/>
            </a:xfrm>
            <a:custGeom>
              <a:avLst/>
              <a:gdLst/>
              <a:ahLst/>
              <a:cxnLst/>
              <a:rect l="l" t="t" r="r" b="b"/>
              <a:pathLst>
                <a:path w="2041" h="6102" extrusionOk="0">
                  <a:moveTo>
                    <a:pt x="2005" y="0"/>
                  </a:moveTo>
                  <a:cubicBezTo>
                    <a:pt x="1965" y="0"/>
                    <a:pt x="1893" y="47"/>
                    <a:pt x="1880" y="92"/>
                  </a:cubicBezTo>
                  <a:cubicBezTo>
                    <a:pt x="1261" y="2087"/>
                    <a:pt x="670" y="4076"/>
                    <a:pt x="10" y="6058"/>
                  </a:cubicBezTo>
                  <a:cubicBezTo>
                    <a:pt x="1" y="6090"/>
                    <a:pt x="13" y="6102"/>
                    <a:pt x="32" y="6102"/>
                  </a:cubicBezTo>
                  <a:cubicBezTo>
                    <a:pt x="64" y="6102"/>
                    <a:pt x="117" y="6070"/>
                    <a:pt x="129" y="6042"/>
                  </a:cubicBezTo>
                  <a:cubicBezTo>
                    <a:pt x="971" y="4130"/>
                    <a:pt x="1422" y="2049"/>
                    <a:pt x="2029" y="51"/>
                  </a:cubicBezTo>
                  <a:cubicBezTo>
                    <a:pt x="2040" y="15"/>
                    <a:pt x="2027" y="0"/>
                    <a:pt x="2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2393350" y="751975"/>
              <a:ext cx="60150" cy="159100"/>
            </a:xfrm>
            <a:custGeom>
              <a:avLst/>
              <a:gdLst/>
              <a:ahLst/>
              <a:cxnLst/>
              <a:rect l="l" t="t" r="r" b="b"/>
              <a:pathLst>
                <a:path w="2406" h="6364" extrusionOk="0">
                  <a:moveTo>
                    <a:pt x="2367" y="0"/>
                  </a:moveTo>
                  <a:cubicBezTo>
                    <a:pt x="2322" y="0"/>
                    <a:pt x="2243" y="52"/>
                    <a:pt x="2227" y="100"/>
                  </a:cubicBezTo>
                  <a:cubicBezTo>
                    <a:pt x="1567" y="2201"/>
                    <a:pt x="716" y="4233"/>
                    <a:pt x="10" y="6322"/>
                  </a:cubicBezTo>
                  <a:cubicBezTo>
                    <a:pt x="0" y="6352"/>
                    <a:pt x="12" y="6363"/>
                    <a:pt x="32" y="6363"/>
                  </a:cubicBezTo>
                  <a:cubicBezTo>
                    <a:pt x="63" y="6363"/>
                    <a:pt x="113" y="6334"/>
                    <a:pt x="126" y="6309"/>
                  </a:cubicBezTo>
                  <a:cubicBezTo>
                    <a:pt x="972" y="4266"/>
                    <a:pt x="1731" y="2168"/>
                    <a:pt x="2392" y="58"/>
                  </a:cubicBezTo>
                  <a:cubicBezTo>
                    <a:pt x="2406" y="16"/>
                    <a:pt x="2392" y="0"/>
                    <a:pt x="2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2411200" y="782800"/>
              <a:ext cx="44600" cy="132475"/>
            </a:xfrm>
            <a:custGeom>
              <a:avLst/>
              <a:gdLst/>
              <a:ahLst/>
              <a:cxnLst/>
              <a:rect l="l" t="t" r="r" b="b"/>
              <a:pathLst>
                <a:path w="1784" h="5299" extrusionOk="0">
                  <a:moveTo>
                    <a:pt x="1745" y="1"/>
                  </a:moveTo>
                  <a:cubicBezTo>
                    <a:pt x="1701" y="1"/>
                    <a:pt x="1625" y="52"/>
                    <a:pt x="1612" y="96"/>
                  </a:cubicBezTo>
                  <a:cubicBezTo>
                    <a:pt x="1141" y="1811"/>
                    <a:pt x="337" y="3507"/>
                    <a:pt x="7" y="5254"/>
                  </a:cubicBezTo>
                  <a:cubicBezTo>
                    <a:pt x="1" y="5286"/>
                    <a:pt x="12" y="5298"/>
                    <a:pt x="30" y="5298"/>
                  </a:cubicBezTo>
                  <a:cubicBezTo>
                    <a:pt x="64" y="5298"/>
                    <a:pt x="123" y="5253"/>
                    <a:pt x="134" y="5221"/>
                  </a:cubicBezTo>
                  <a:cubicBezTo>
                    <a:pt x="704" y="3507"/>
                    <a:pt x="1299" y="1798"/>
                    <a:pt x="1773" y="56"/>
                  </a:cubicBezTo>
                  <a:cubicBezTo>
                    <a:pt x="1784" y="16"/>
                    <a:pt x="1769" y="1"/>
                    <a:pt x="1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2429275" y="795825"/>
              <a:ext cx="38600" cy="115075"/>
            </a:xfrm>
            <a:custGeom>
              <a:avLst/>
              <a:gdLst/>
              <a:ahLst/>
              <a:cxnLst/>
              <a:rect l="l" t="t" r="r" b="b"/>
              <a:pathLst>
                <a:path w="1544" h="4603" extrusionOk="0">
                  <a:moveTo>
                    <a:pt x="1505" y="0"/>
                  </a:moveTo>
                  <a:cubicBezTo>
                    <a:pt x="1464" y="0"/>
                    <a:pt x="1394" y="47"/>
                    <a:pt x="1380" y="92"/>
                  </a:cubicBezTo>
                  <a:cubicBezTo>
                    <a:pt x="959" y="1599"/>
                    <a:pt x="485" y="3077"/>
                    <a:pt x="10" y="4568"/>
                  </a:cubicBezTo>
                  <a:cubicBezTo>
                    <a:pt x="0" y="4593"/>
                    <a:pt x="10" y="4603"/>
                    <a:pt x="27" y="4603"/>
                  </a:cubicBezTo>
                  <a:cubicBezTo>
                    <a:pt x="54" y="4603"/>
                    <a:pt x="99" y="4578"/>
                    <a:pt x="109" y="4555"/>
                  </a:cubicBezTo>
                  <a:cubicBezTo>
                    <a:pt x="704" y="3098"/>
                    <a:pt x="1117" y="1566"/>
                    <a:pt x="1533" y="55"/>
                  </a:cubicBezTo>
                  <a:cubicBezTo>
                    <a:pt x="1544" y="16"/>
                    <a:pt x="1529" y="0"/>
                    <a:pt x="1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2444425" y="785250"/>
              <a:ext cx="38825" cy="126575"/>
            </a:xfrm>
            <a:custGeom>
              <a:avLst/>
              <a:gdLst/>
              <a:ahLst/>
              <a:cxnLst/>
              <a:rect l="l" t="t" r="r" b="b"/>
              <a:pathLst>
                <a:path w="1553" h="5063" extrusionOk="0">
                  <a:moveTo>
                    <a:pt x="1514" y="1"/>
                  </a:moveTo>
                  <a:cubicBezTo>
                    <a:pt x="1471" y="1"/>
                    <a:pt x="1401" y="49"/>
                    <a:pt x="1390" y="93"/>
                  </a:cubicBezTo>
                  <a:cubicBezTo>
                    <a:pt x="1018" y="1700"/>
                    <a:pt x="700" y="3500"/>
                    <a:pt x="19" y="5008"/>
                  </a:cubicBezTo>
                  <a:cubicBezTo>
                    <a:pt x="1" y="5047"/>
                    <a:pt x="17" y="5062"/>
                    <a:pt x="41" y="5062"/>
                  </a:cubicBezTo>
                  <a:cubicBezTo>
                    <a:pt x="66" y="5062"/>
                    <a:pt x="99" y="5046"/>
                    <a:pt x="114" y="5023"/>
                  </a:cubicBezTo>
                  <a:cubicBezTo>
                    <a:pt x="490" y="4471"/>
                    <a:pt x="597" y="3723"/>
                    <a:pt x="774" y="3087"/>
                  </a:cubicBezTo>
                  <a:cubicBezTo>
                    <a:pt x="1056" y="2084"/>
                    <a:pt x="1311" y="1073"/>
                    <a:pt x="1542" y="57"/>
                  </a:cubicBezTo>
                  <a:cubicBezTo>
                    <a:pt x="1553" y="16"/>
                    <a:pt x="1538" y="1"/>
                    <a:pt x="1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2462475" y="785975"/>
              <a:ext cx="35500" cy="125850"/>
            </a:xfrm>
            <a:custGeom>
              <a:avLst/>
              <a:gdLst/>
              <a:ahLst/>
              <a:cxnLst/>
              <a:rect l="l" t="t" r="r" b="b"/>
              <a:pathLst>
                <a:path w="1420" h="5034" extrusionOk="0">
                  <a:moveTo>
                    <a:pt x="1377" y="0"/>
                  </a:moveTo>
                  <a:cubicBezTo>
                    <a:pt x="1331" y="0"/>
                    <a:pt x="1256" y="52"/>
                    <a:pt x="1245" y="102"/>
                  </a:cubicBezTo>
                  <a:cubicBezTo>
                    <a:pt x="919" y="1758"/>
                    <a:pt x="416" y="3355"/>
                    <a:pt x="7" y="4994"/>
                  </a:cubicBezTo>
                  <a:cubicBezTo>
                    <a:pt x="1" y="5023"/>
                    <a:pt x="13" y="5034"/>
                    <a:pt x="31" y="5034"/>
                  </a:cubicBezTo>
                  <a:cubicBezTo>
                    <a:pt x="60" y="5034"/>
                    <a:pt x="104" y="5006"/>
                    <a:pt x="115" y="4979"/>
                  </a:cubicBezTo>
                  <a:cubicBezTo>
                    <a:pt x="717" y="3401"/>
                    <a:pt x="1089" y="1712"/>
                    <a:pt x="1411" y="60"/>
                  </a:cubicBezTo>
                  <a:cubicBezTo>
                    <a:pt x="1420" y="17"/>
                    <a:pt x="1403" y="0"/>
                    <a:pt x="1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2478525" y="804800"/>
              <a:ext cx="28200" cy="106500"/>
            </a:xfrm>
            <a:custGeom>
              <a:avLst/>
              <a:gdLst/>
              <a:ahLst/>
              <a:cxnLst/>
              <a:rect l="l" t="t" r="r" b="b"/>
              <a:pathLst>
                <a:path w="1128" h="4260" extrusionOk="0">
                  <a:moveTo>
                    <a:pt x="1088" y="1"/>
                  </a:moveTo>
                  <a:cubicBezTo>
                    <a:pt x="1046" y="1"/>
                    <a:pt x="979" y="47"/>
                    <a:pt x="971" y="92"/>
                  </a:cubicBezTo>
                  <a:cubicBezTo>
                    <a:pt x="703" y="1488"/>
                    <a:pt x="286" y="2846"/>
                    <a:pt x="5" y="4234"/>
                  </a:cubicBezTo>
                  <a:cubicBezTo>
                    <a:pt x="1" y="4252"/>
                    <a:pt x="7" y="4259"/>
                    <a:pt x="17" y="4259"/>
                  </a:cubicBezTo>
                  <a:cubicBezTo>
                    <a:pt x="35" y="4259"/>
                    <a:pt x="66" y="4235"/>
                    <a:pt x="71" y="4217"/>
                  </a:cubicBezTo>
                  <a:cubicBezTo>
                    <a:pt x="554" y="2879"/>
                    <a:pt x="851" y="1451"/>
                    <a:pt x="1120" y="55"/>
                  </a:cubicBezTo>
                  <a:cubicBezTo>
                    <a:pt x="1127" y="16"/>
                    <a:pt x="1112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2502200" y="838000"/>
              <a:ext cx="15075" cy="51975"/>
            </a:xfrm>
            <a:custGeom>
              <a:avLst/>
              <a:gdLst/>
              <a:ahLst/>
              <a:cxnLst/>
              <a:rect l="l" t="t" r="r" b="b"/>
              <a:pathLst>
                <a:path w="603" h="2079" extrusionOk="0">
                  <a:moveTo>
                    <a:pt x="564" y="1"/>
                  </a:moveTo>
                  <a:cubicBezTo>
                    <a:pt x="521" y="1"/>
                    <a:pt x="452" y="49"/>
                    <a:pt x="441" y="93"/>
                  </a:cubicBezTo>
                  <a:cubicBezTo>
                    <a:pt x="310" y="746"/>
                    <a:pt x="148" y="1390"/>
                    <a:pt x="8" y="2038"/>
                  </a:cubicBezTo>
                  <a:cubicBezTo>
                    <a:pt x="1" y="2068"/>
                    <a:pt x="11" y="2079"/>
                    <a:pt x="28" y="2079"/>
                  </a:cubicBezTo>
                  <a:cubicBezTo>
                    <a:pt x="59" y="2079"/>
                    <a:pt x="113" y="2042"/>
                    <a:pt x="123" y="2010"/>
                  </a:cubicBezTo>
                  <a:cubicBezTo>
                    <a:pt x="301" y="1362"/>
                    <a:pt x="462" y="713"/>
                    <a:pt x="594" y="57"/>
                  </a:cubicBezTo>
                  <a:cubicBezTo>
                    <a:pt x="603" y="16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2319325" y="914400"/>
              <a:ext cx="40650" cy="108825"/>
            </a:xfrm>
            <a:custGeom>
              <a:avLst/>
              <a:gdLst/>
              <a:ahLst/>
              <a:cxnLst/>
              <a:rect l="l" t="t" r="r" b="b"/>
              <a:pathLst>
                <a:path w="1626" h="4353" extrusionOk="0">
                  <a:moveTo>
                    <a:pt x="1592" y="1"/>
                  </a:moveTo>
                  <a:cubicBezTo>
                    <a:pt x="1552" y="1"/>
                    <a:pt x="1480" y="47"/>
                    <a:pt x="1464" y="89"/>
                  </a:cubicBezTo>
                  <a:cubicBezTo>
                    <a:pt x="972" y="1485"/>
                    <a:pt x="419" y="2880"/>
                    <a:pt x="10" y="4305"/>
                  </a:cubicBezTo>
                  <a:cubicBezTo>
                    <a:pt x="1" y="4339"/>
                    <a:pt x="15" y="4352"/>
                    <a:pt x="37" y="4352"/>
                  </a:cubicBezTo>
                  <a:cubicBezTo>
                    <a:pt x="72" y="4352"/>
                    <a:pt x="128" y="4319"/>
                    <a:pt x="139" y="4288"/>
                  </a:cubicBezTo>
                  <a:cubicBezTo>
                    <a:pt x="704" y="2909"/>
                    <a:pt x="1130" y="1460"/>
                    <a:pt x="1612" y="52"/>
                  </a:cubicBezTo>
                  <a:cubicBezTo>
                    <a:pt x="1626" y="15"/>
                    <a:pt x="1614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2346625" y="911100"/>
              <a:ext cx="41025" cy="100300"/>
            </a:xfrm>
            <a:custGeom>
              <a:avLst/>
              <a:gdLst/>
              <a:ahLst/>
              <a:cxnLst/>
              <a:rect l="l" t="t" r="r" b="b"/>
              <a:pathLst>
                <a:path w="1641" h="4012" extrusionOk="0">
                  <a:moveTo>
                    <a:pt x="1605" y="1"/>
                  </a:moveTo>
                  <a:cubicBezTo>
                    <a:pt x="1564" y="1"/>
                    <a:pt x="1491" y="47"/>
                    <a:pt x="1475" y="89"/>
                  </a:cubicBezTo>
                  <a:cubicBezTo>
                    <a:pt x="1024" y="1398"/>
                    <a:pt x="434" y="2665"/>
                    <a:pt x="8" y="3978"/>
                  </a:cubicBezTo>
                  <a:cubicBezTo>
                    <a:pt x="1" y="4002"/>
                    <a:pt x="9" y="4011"/>
                    <a:pt x="24" y="4011"/>
                  </a:cubicBezTo>
                  <a:cubicBezTo>
                    <a:pt x="49" y="4011"/>
                    <a:pt x="92" y="3984"/>
                    <a:pt x="99" y="3966"/>
                  </a:cubicBezTo>
                  <a:cubicBezTo>
                    <a:pt x="739" y="2735"/>
                    <a:pt x="1177" y="1361"/>
                    <a:pt x="1627" y="52"/>
                  </a:cubicBezTo>
                  <a:cubicBezTo>
                    <a:pt x="164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2378975" y="935350"/>
              <a:ext cx="15850" cy="52725"/>
            </a:xfrm>
            <a:custGeom>
              <a:avLst/>
              <a:gdLst/>
              <a:ahLst/>
              <a:cxnLst/>
              <a:rect l="l" t="t" r="r" b="b"/>
              <a:pathLst>
                <a:path w="634" h="2109" extrusionOk="0">
                  <a:moveTo>
                    <a:pt x="593" y="1"/>
                  </a:moveTo>
                  <a:cubicBezTo>
                    <a:pt x="549" y="1"/>
                    <a:pt x="480" y="49"/>
                    <a:pt x="469" y="94"/>
                  </a:cubicBezTo>
                  <a:cubicBezTo>
                    <a:pt x="337" y="758"/>
                    <a:pt x="156" y="1411"/>
                    <a:pt x="7" y="2067"/>
                  </a:cubicBezTo>
                  <a:cubicBezTo>
                    <a:pt x="0" y="2097"/>
                    <a:pt x="9" y="2108"/>
                    <a:pt x="25" y="2108"/>
                  </a:cubicBezTo>
                  <a:cubicBezTo>
                    <a:pt x="55" y="2108"/>
                    <a:pt x="107" y="2069"/>
                    <a:pt x="118" y="2042"/>
                  </a:cubicBezTo>
                  <a:cubicBezTo>
                    <a:pt x="349" y="1398"/>
                    <a:pt x="490" y="721"/>
                    <a:pt x="627" y="56"/>
                  </a:cubicBezTo>
                  <a:cubicBezTo>
                    <a:pt x="634" y="16"/>
                    <a:pt x="617" y="1"/>
                    <a:pt x="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2396050" y="952500"/>
              <a:ext cx="12400" cy="39600"/>
            </a:xfrm>
            <a:custGeom>
              <a:avLst/>
              <a:gdLst/>
              <a:ahLst/>
              <a:cxnLst/>
              <a:rect l="l" t="t" r="r" b="b"/>
              <a:pathLst>
                <a:path w="496" h="1584" extrusionOk="0">
                  <a:moveTo>
                    <a:pt x="459" y="0"/>
                  </a:moveTo>
                  <a:cubicBezTo>
                    <a:pt x="419" y="0"/>
                    <a:pt x="354" y="46"/>
                    <a:pt x="344" y="88"/>
                  </a:cubicBezTo>
                  <a:cubicBezTo>
                    <a:pt x="245" y="576"/>
                    <a:pt x="92" y="1055"/>
                    <a:pt x="5" y="1542"/>
                  </a:cubicBezTo>
                  <a:cubicBezTo>
                    <a:pt x="1" y="1572"/>
                    <a:pt x="11" y="1583"/>
                    <a:pt x="27" y="1583"/>
                  </a:cubicBezTo>
                  <a:cubicBezTo>
                    <a:pt x="56" y="1583"/>
                    <a:pt x="104" y="1544"/>
                    <a:pt x="112" y="1517"/>
                  </a:cubicBezTo>
                  <a:cubicBezTo>
                    <a:pt x="282" y="1047"/>
                    <a:pt x="390" y="542"/>
                    <a:pt x="489" y="52"/>
                  </a:cubicBezTo>
                  <a:cubicBezTo>
                    <a:pt x="496" y="14"/>
                    <a:pt x="481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2408800" y="937925"/>
              <a:ext cx="15950" cy="50250"/>
            </a:xfrm>
            <a:custGeom>
              <a:avLst/>
              <a:gdLst/>
              <a:ahLst/>
              <a:cxnLst/>
              <a:rect l="l" t="t" r="r" b="b"/>
              <a:pathLst>
                <a:path w="638" h="2010" extrusionOk="0">
                  <a:moveTo>
                    <a:pt x="602" y="1"/>
                  </a:moveTo>
                  <a:cubicBezTo>
                    <a:pt x="563" y="1"/>
                    <a:pt x="497" y="45"/>
                    <a:pt x="486" y="85"/>
                  </a:cubicBezTo>
                  <a:cubicBezTo>
                    <a:pt x="321" y="713"/>
                    <a:pt x="160" y="1336"/>
                    <a:pt x="7" y="1968"/>
                  </a:cubicBezTo>
                  <a:cubicBezTo>
                    <a:pt x="0" y="1998"/>
                    <a:pt x="11" y="2010"/>
                    <a:pt x="29" y="2010"/>
                  </a:cubicBezTo>
                  <a:cubicBezTo>
                    <a:pt x="63" y="2010"/>
                    <a:pt x="120" y="1970"/>
                    <a:pt x="131" y="1935"/>
                  </a:cubicBezTo>
                  <a:cubicBezTo>
                    <a:pt x="309" y="1312"/>
                    <a:pt x="461" y="679"/>
                    <a:pt x="627" y="52"/>
                  </a:cubicBezTo>
                  <a:cubicBezTo>
                    <a:pt x="637" y="15"/>
                    <a:pt x="62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2416625" y="966300"/>
              <a:ext cx="15575" cy="40950"/>
            </a:xfrm>
            <a:custGeom>
              <a:avLst/>
              <a:gdLst/>
              <a:ahLst/>
              <a:cxnLst/>
              <a:rect l="l" t="t" r="r" b="b"/>
              <a:pathLst>
                <a:path w="623" h="1638" extrusionOk="0">
                  <a:moveTo>
                    <a:pt x="586" y="1"/>
                  </a:moveTo>
                  <a:cubicBezTo>
                    <a:pt x="545" y="1"/>
                    <a:pt x="476" y="45"/>
                    <a:pt x="462" y="89"/>
                  </a:cubicBezTo>
                  <a:cubicBezTo>
                    <a:pt x="305" y="581"/>
                    <a:pt x="78" y="1097"/>
                    <a:pt x="4" y="1606"/>
                  </a:cubicBezTo>
                  <a:cubicBezTo>
                    <a:pt x="1" y="1629"/>
                    <a:pt x="10" y="1637"/>
                    <a:pt x="23" y="1637"/>
                  </a:cubicBezTo>
                  <a:cubicBezTo>
                    <a:pt x="46" y="1637"/>
                    <a:pt x="79" y="1615"/>
                    <a:pt x="87" y="1597"/>
                  </a:cubicBezTo>
                  <a:cubicBezTo>
                    <a:pt x="318" y="1114"/>
                    <a:pt x="449" y="560"/>
                    <a:pt x="611" y="53"/>
                  </a:cubicBezTo>
                  <a:cubicBezTo>
                    <a:pt x="623" y="15"/>
                    <a:pt x="609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2434825" y="980675"/>
              <a:ext cx="4525" cy="13250"/>
            </a:xfrm>
            <a:custGeom>
              <a:avLst/>
              <a:gdLst/>
              <a:ahLst/>
              <a:cxnLst/>
              <a:rect l="l" t="t" r="r" b="b"/>
              <a:pathLst>
                <a:path w="181" h="530" extrusionOk="0">
                  <a:moveTo>
                    <a:pt x="147" y="1"/>
                  </a:moveTo>
                  <a:cubicBezTo>
                    <a:pt x="99" y="1"/>
                    <a:pt x="19" y="65"/>
                    <a:pt x="19" y="118"/>
                  </a:cubicBezTo>
                  <a:cubicBezTo>
                    <a:pt x="19" y="246"/>
                    <a:pt x="19" y="374"/>
                    <a:pt x="3" y="497"/>
                  </a:cubicBezTo>
                  <a:cubicBezTo>
                    <a:pt x="0" y="521"/>
                    <a:pt x="10" y="530"/>
                    <a:pt x="24" y="530"/>
                  </a:cubicBezTo>
                  <a:cubicBezTo>
                    <a:pt x="58" y="530"/>
                    <a:pt x="122" y="481"/>
                    <a:pt x="131" y="452"/>
                  </a:cubicBezTo>
                  <a:cubicBezTo>
                    <a:pt x="167" y="312"/>
                    <a:pt x="176" y="183"/>
                    <a:pt x="180" y="40"/>
                  </a:cubicBezTo>
                  <a:cubicBezTo>
                    <a:pt x="180" y="12"/>
                    <a:pt x="166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2494725" y="925850"/>
              <a:ext cx="21025" cy="38100"/>
            </a:xfrm>
            <a:custGeom>
              <a:avLst/>
              <a:gdLst/>
              <a:ahLst/>
              <a:cxnLst/>
              <a:rect l="l" t="t" r="r" b="b"/>
              <a:pathLst>
                <a:path w="841" h="1524" extrusionOk="0">
                  <a:moveTo>
                    <a:pt x="796" y="0"/>
                  </a:moveTo>
                  <a:cubicBezTo>
                    <a:pt x="761" y="0"/>
                    <a:pt x="709" y="28"/>
                    <a:pt x="691" y="64"/>
                  </a:cubicBezTo>
                  <a:cubicBezTo>
                    <a:pt x="567" y="316"/>
                    <a:pt x="464" y="577"/>
                    <a:pt x="348" y="832"/>
                  </a:cubicBezTo>
                  <a:cubicBezTo>
                    <a:pt x="253" y="1047"/>
                    <a:pt x="84" y="1258"/>
                    <a:pt x="10" y="1477"/>
                  </a:cubicBezTo>
                  <a:cubicBezTo>
                    <a:pt x="1" y="1510"/>
                    <a:pt x="22" y="1523"/>
                    <a:pt x="46" y="1523"/>
                  </a:cubicBezTo>
                  <a:cubicBezTo>
                    <a:pt x="55" y="1523"/>
                    <a:pt x="64" y="1521"/>
                    <a:pt x="71" y="1518"/>
                  </a:cubicBezTo>
                  <a:cubicBezTo>
                    <a:pt x="270" y="1427"/>
                    <a:pt x="369" y="1122"/>
                    <a:pt x="447" y="939"/>
                  </a:cubicBezTo>
                  <a:cubicBezTo>
                    <a:pt x="575" y="651"/>
                    <a:pt x="683" y="354"/>
                    <a:pt x="819" y="64"/>
                  </a:cubicBezTo>
                  <a:cubicBezTo>
                    <a:pt x="841" y="18"/>
                    <a:pt x="824" y="0"/>
                    <a:pt x="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2512700" y="919100"/>
              <a:ext cx="16150" cy="38500"/>
            </a:xfrm>
            <a:custGeom>
              <a:avLst/>
              <a:gdLst/>
              <a:ahLst/>
              <a:cxnLst/>
              <a:rect l="l" t="t" r="r" b="b"/>
              <a:pathLst>
                <a:path w="646" h="1540" extrusionOk="0">
                  <a:moveTo>
                    <a:pt x="607" y="0"/>
                  </a:moveTo>
                  <a:cubicBezTo>
                    <a:pt x="564" y="0"/>
                    <a:pt x="487" y="50"/>
                    <a:pt x="471" y="95"/>
                  </a:cubicBezTo>
                  <a:cubicBezTo>
                    <a:pt x="339" y="525"/>
                    <a:pt x="1" y="1041"/>
                    <a:pt x="34" y="1503"/>
                  </a:cubicBezTo>
                  <a:cubicBezTo>
                    <a:pt x="35" y="1529"/>
                    <a:pt x="46" y="1539"/>
                    <a:pt x="60" y="1539"/>
                  </a:cubicBezTo>
                  <a:cubicBezTo>
                    <a:pt x="95" y="1539"/>
                    <a:pt x="153" y="1480"/>
                    <a:pt x="162" y="1453"/>
                  </a:cubicBezTo>
                  <a:cubicBezTo>
                    <a:pt x="257" y="1198"/>
                    <a:pt x="315" y="929"/>
                    <a:pt x="414" y="669"/>
                  </a:cubicBezTo>
                  <a:cubicBezTo>
                    <a:pt x="492" y="466"/>
                    <a:pt x="570" y="264"/>
                    <a:pt x="633" y="58"/>
                  </a:cubicBezTo>
                  <a:cubicBezTo>
                    <a:pt x="646" y="16"/>
                    <a:pt x="632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2529525" y="924500"/>
              <a:ext cx="10725" cy="31500"/>
            </a:xfrm>
            <a:custGeom>
              <a:avLst/>
              <a:gdLst/>
              <a:ahLst/>
              <a:cxnLst/>
              <a:rect l="l" t="t" r="r" b="b"/>
              <a:pathLst>
                <a:path w="429" h="1260" extrusionOk="0">
                  <a:moveTo>
                    <a:pt x="394" y="1"/>
                  </a:moveTo>
                  <a:cubicBezTo>
                    <a:pt x="344" y="1"/>
                    <a:pt x="250" y="75"/>
                    <a:pt x="244" y="131"/>
                  </a:cubicBezTo>
                  <a:cubicBezTo>
                    <a:pt x="223" y="341"/>
                    <a:pt x="174" y="547"/>
                    <a:pt x="116" y="751"/>
                  </a:cubicBezTo>
                  <a:cubicBezTo>
                    <a:pt x="75" y="903"/>
                    <a:pt x="0" y="1064"/>
                    <a:pt x="5" y="1225"/>
                  </a:cubicBezTo>
                  <a:cubicBezTo>
                    <a:pt x="7" y="1251"/>
                    <a:pt x="18" y="1260"/>
                    <a:pt x="33" y="1260"/>
                  </a:cubicBezTo>
                  <a:cubicBezTo>
                    <a:pt x="69" y="1260"/>
                    <a:pt x="125" y="1212"/>
                    <a:pt x="137" y="1192"/>
                  </a:cubicBezTo>
                  <a:cubicBezTo>
                    <a:pt x="315" y="862"/>
                    <a:pt x="389" y="412"/>
                    <a:pt x="426" y="44"/>
                  </a:cubicBezTo>
                  <a:cubicBezTo>
                    <a:pt x="429" y="13"/>
                    <a:pt x="415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2542700" y="935000"/>
              <a:ext cx="11525" cy="24700"/>
            </a:xfrm>
            <a:custGeom>
              <a:avLst/>
              <a:gdLst/>
              <a:ahLst/>
              <a:cxnLst/>
              <a:rect l="l" t="t" r="r" b="b"/>
              <a:pathLst>
                <a:path w="461" h="988" extrusionOk="0">
                  <a:moveTo>
                    <a:pt x="415" y="1"/>
                  </a:moveTo>
                  <a:cubicBezTo>
                    <a:pt x="365" y="1"/>
                    <a:pt x="281" y="58"/>
                    <a:pt x="271" y="112"/>
                  </a:cubicBezTo>
                  <a:cubicBezTo>
                    <a:pt x="201" y="396"/>
                    <a:pt x="102" y="669"/>
                    <a:pt x="10" y="945"/>
                  </a:cubicBezTo>
                  <a:cubicBezTo>
                    <a:pt x="0" y="976"/>
                    <a:pt x="12" y="987"/>
                    <a:pt x="32" y="987"/>
                  </a:cubicBezTo>
                  <a:cubicBezTo>
                    <a:pt x="58" y="987"/>
                    <a:pt x="98" y="967"/>
                    <a:pt x="110" y="950"/>
                  </a:cubicBezTo>
                  <a:cubicBezTo>
                    <a:pt x="283" y="681"/>
                    <a:pt x="378" y="375"/>
                    <a:pt x="448" y="66"/>
                  </a:cubicBezTo>
                  <a:cubicBezTo>
                    <a:pt x="460" y="19"/>
                    <a:pt x="443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2208825" y="672975"/>
              <a:ext cx="35575" cy="79300"/>
            </a:xfrm>
            <a:custGeom>
              <a:avLst/>
              <a:gdLst/>
              <a:ahLst/>
              <a:cxnLst/>
              <a:rect l="l" t="t" r="r" b="b"/>
              <a:pathLst>
                <a:path w="1423" h="3172" extrusionOk="0">
                  <a:moveTo>
                    <a:pt x="1309" y="1"/>
                  </a:moveTo>
                  <a:cubicBezTo>
                    <a:pt x="1280" y="1"/>
                    <a:pt x="1248" y="33"/>
                    <a:pt x="1239" y="55"/>
                  </a:cubicBezTo>
                  <a:cubicBezTo>
                    <a:pt x="805" y="1067"/>
                    <a:pt x="529" y="2124"/>
                    <a:pt x="25" y="3107"/>
                  </a:cubicBezTo>
                  <a:cubicBezTo>
                    <a:pt x="0" y="3153"/>
                    <a:pt x="20" y="3171"/>
                    <a:pt x="50" y="3171"/>
                  </a:cubicBezTo>
                  <a:cubicBezTo>
                    <a:pt x="79" y="3171"/>
                    <a:pt x="118" y="3154"/>
                    <a:pt x="136" y="3127"/>
                  </a:cubicBezTo>
                  <a:cubicBezTo>
                    <a:pt x="326" y="2834"/>
                    <a:pt x="1392" y="154"/>
                    <a:pt x="1321" y="134"/>
                  </a:cubicBezTo>
                  <a:lnTo>
                    <a:pt x="1321" y="134"/>
                  </a:lnTo>
                  <a:cubicBezTo>
                    <a:pt x="1323" y="135"/>
                    <a:pt x="1325" y="135"/>
                    <a:pt x="1327" y="135"/>
                  </a:cubicBezTo>
                  <a:cubicBezTo>
                    <a:pt x="1358" y="135"/>
                    <a:pt x="1423" y="74"/>
                    <a:pt x="1392" y="51"/>
                  </a:cubicBezTo>
                  <a:cubicBezTo>
                    <a:pt x="1371" y="39"/>
                    <a:pt x="1350" y="22"/>
                    <a:pt x="1333" y="10"/>
                  </a:cubicBezTo>
                  <a:cubicBezTo>
                    <a:pt x="1326" y="3"/>
                    <a:pt x="1317" y="1"/>
                    <a:pt x="1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2236325" y="666075"/>
              <a:ext cx="31875" cy="94650"/>
            </a:xfrm>
            <a:custGeom>
              <a:avLst/>
              <a:gdLst/>
              <a:ahLst/>
              <a:cxnLst/>
              <a:rect l="l" t="t" r="r" b="b"/>
              <a:pathLst>
                <a:path w="1275" h="3786" extrusionOk="0">
                  <a:moveTo>
                    <a:pt x="1237" y="1"/>
                  </a:moveTo>
                  <a:cubicBezTo>
                    <a:pt x="1196" y="1"/>
                    <a:pt x="1128" y="47"/>
                    <a:pt x="1117" y="92"/>
                  </a:cubicBezTo>
                  <a:cubicBezTo>
                    <a:pt x="820" y="1343"/>
                    <a:pt x="366" y="2524"/>
                    <a:pt x="6" y="3750"/>
                  </a:cubicBezTo>
                  <a:cubicBezTo>
                    <a:pt x="0" y="3776"/>
                    <a:pt x="10" y="3786"/>
                    <a:pt x="25" y="3786"/>
                  </a:cubicBezTo>
                  <a:cubicBezTo>
                    <a:pt x="50" y="3786"/>
                    <a:pt x="91" y="3760"/>
                    <a:pt x="101" y="3742"/>
                  </a:cubicBezTo>
                  <a:cubicBezTo>
                    <a:pt x="671" y="2602"/>
                    <a:pt x="976" y="1289"/>
                    <a:pt x="1266" y="54"/>
                  </a:cubicBezTo>
                  <a:cubicBezTo>
                    <a:pt x="1275" y="16"/>
                    <a:pt x="1260" y="1"/>
                    <a:pt x="1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2273050" y="683950"/>
              <a:ext cx="17225" cy="51600"/>
            </a:xfrm>
            <a:custGeom>
              <a:avLst/>
              <a:gdLst/>
              <a:ahLst/>
              <a:cxnLst/>
              <a:rect l="l" t="t" r="r" b="b"/>
              <a:pathLst>
                <a:path w="689" h="2064" extrusionOk="0">
                  <a:moveTo>
                    <a:pt x="651" y="0"/>
                  </a:moveTo>
                  <a:cubicBezTo>
                    <a:pt x="609" y="0"/>
                    <a:pt x="537" y="47"/>
                    <a:pt x="523" y="91"/>
                  </a:cubicBezTo>
                  <a:cubicBezTo>
                    <a:pt x="334" y="723"/>
                    <a:pt x="73" y="1384"/>
                    <a:pt x="3" y="2040"/>
                  </a:cubicBezTo>
                  <a:cubicBezTo>
                    <a:pt x="0" y="2057"/>
                    <a:pt x="7" y="2064"/>
                    <a:pt x="18" y="2064"/>
                  </a:cubicBezTo>
                  <a:cubicBezTo>
                    <a:pt x="41" y="2064"/>
                    <a:pt x="81" y="2036"/>
                    <a:pt x="90" y="2019"/>
                  </a:cubicBezTo>
                  <a:cubicBezTo>
                    <a:pt x="334" y="1388"/>
                    <a:pt x="483" y="702"/>
                    <a:pt x="677" y="54"/>
                  </a:cubicBezTo>
                  <a:cubicBezTo>
                    <a:pt x="689" y="15"/>
                    <a:pt x="675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2290850" y="665200"/>
              <a:ext cx="18000" cy="65475"/>
            </a:xfrm>
            <a:custGeom>
              <a:avLst/>
              <a:gdLst/>
              <a:ahLst/>
              <a:cxnLst/>
              <a:rect l="l" t="t" r="r" b="b"/>
              <a:pathLst>
                <a:path w="720" h="2619" extrusionOk="0">
                  <a:moveTo>
                    <a:pt x="679" y="1"/>
                  </a:moveTo>
                  <a:cubicBezTo>
                    <a:pt x="636" y="1"/>
                    <a:pt x="567" y="49"/>
                    <a:pt x="559" y="93"/>
                  </a:cubicBezTo>
                  <a:cubicBezTo>
                    <a:pt x="398" y="928"/>
                    <a:pt x="150" y="1753"/>
                    <a:pt x="5" y="2584"/>
                  </a:cubicBezTo>
                  <a:cubicBezTo>
                    <a:pt x="1" y="2609"/>
                    <a:pt x="10" y="2619"/>
                    <a:pt x="25" y="2619"/>
                  </a:cubicBezTo>
                  <a:cubicBezTo>
                    <a:pt x="48" y="2619"/>
                    <a:pt x="82" y="2596"/>
                    <a:pt x="93" y="2576"/>
                  </a:cubicBezTo>
                  <a:cubicBezTo>
                    <a:pt x="436" y="1795"/>
                    <a:pt x="550" y="891"/>
                    <a:pt x="712" y="57"/>
                  </a:cubicBezTo>
                  <a:cubicBezTo>
                    <a:pt x="720" y="16"/>
                    <a:pt x="703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2307600" y="626300"/>
              <a:ext cx="23125" cy="93250"/>
            </a:xfrm>
            <a:custGeom>
              <a:avLst/>
              <a:gdLst/>
              <a:ahLst/>
              <a:cxnLst/>
              <a:rect l="l" t="t" r="r" b="b"/>
              <a:pathLst>
                <a:path w="925" h="3730" extrusionOk="0">
                  <a:moveTo>
                    <a:pt x="885" y="0"/>
                  </a:moveTo>
                  <a:cubicBezTo>
                    <a:pt x="843" y="0"/>
                    <a:pt x="775" y="49"/>
                    <a:pt x="764" y="93"/>
                  </a:cubicBezTo>
                  <a:cubicBezTo>
                    <a:pt x="504" y="1287"/>
                    <a:pt x="187" y="2484"/>
                    <a:pt x="4" y="3690"/>
                  </a:cubicBezTo>
                  <a:cubicBezTo>
                    <a:pt x="0" y="3719"/>
                    <a:pt x="11" y="3730"/>
                    <a:pt x="28" y="3730"/>
                  </a:cubicBezTo>
                  <a:cubicBezTo>
                    <a:pt x="59" y="3730"/>
                    <a:pt x="108" y="3693"/>
                    <a:pt x="116" y="3661"/>
                  </a:cubicBezTo>
                  <a:cubicBezTo>
                    <a:pt x="450" y="2480"/>
                    <a:pt x="657" y="1253"/>
                    <a:pt x="917" y="56"/>
                  </a:cubicBezTo>
                  <a:cubicBezTo>
                    <a:pt x="925" y="16"/>
                    <a:pt x="909" y="0"/>
                    <a:pt x="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2328825" y="629550"/>
              <a:ext cx="20550" cy="75475"/>
            </a:xfrm>
            <a:custGeom>
              <a:avLst/>
              <a:gdLst/>
              <a:ahLst/>
              <a:cxnLst/>
              <a:rect l="l" t="t" r="r" b="b"/>
              <a:pathLst>
                <a:path w="822" h="3019" extrusionOk="0">
                  <a:moveTo>
                    <a:pt x="785" y="1"/>
                  </a:moveTo>
                  <a:cubicBezTo>
                    <a:pt x="744" y="1"/>
                    <a:pt x="673" y="49"/>
                    <a:pt x="663" y="91"/>
                  </a:cubicBezTo>
                  <a:cubicBezTo>
                    <a:pt x="411" y="1024"/>
                    <a:pt x="56" y="2020"/>
                    <a:pt x="2" y="2990"/>
                  </a:cubicBezTo>
                  <a:cubicBezTo>
                    <a:pt x="0" y="3010"/>
                    <a:pt x="8" y="3018"/>
                    <a:pt x="20" y="3018"/>
                  </a:cubicBezTo>
                  <a:cubicBezTo>
                    <a:pt x="50" y="3018"/>
                    <a:pt x="103" y="2971"/>
                    <a:pt x="110" y="2948"/>
                  </a:cubicBezTo>
                  <a:cubicBezTo>
                    <a:pt x="378" y="1999"/>
                    <a:pt x="560" y="1012"/>
                    <a:pt x="811" y="54"/>
                  </a:cubicBezTo>
                  <a:cubicBezTo>
                    <a:pt x="821" y="16"/>
                    <a:pt x="808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2346550" y="660275"/>
              <a:ext cx="19950" cy="64175"/>
            </a:xfrm>
            <a:custGeom>
              <a:avLst/>
              <a:gdLst/>
              <a:ahLst/>
              <a:cxnLst/>
              <a:rect l="l" t="t" r="r" b="b"/>
              <a:pathLst>
                <a:path w="798" h="2567" extrusionOk="0">
                  <a:moveTo>
                    <a:pt x="755" y="1"/>
                  </a:moveTo>
                  <a:cubicBezTo>
                    <a:pt x="712" y="1"/>
                    <a:pt x="641" y="50"/>
                    <a:pt x="630" y="97"/>
                  </a:cubicBezTo>
                  <a:cubicBezTo>
                    <a:pt x="462" y="906"/>
                    <a:pt x="119" y="1711"/>
                    <a:pt x="3" y="2525"/>
                  </a:cubicBezTo>
                  <a:cubicBezTo>
                    <a:pt x="0" y="2555"/>
                    <a:pt x="13" y="2566"/>
                    <a:pt x="31" y="2566"/>
                  </a:cubicBezTo>
                  <a:cubicBezTo>
                    <a:pt x="59" y="2566"/>
                    <a:pt x="100" y="2538"/>
                    <a:pt x="110" y="2512"/>
                  </a:cubicBezTo>
                  <a:cubicBezTo>
                    <a:pt x="432" y="1744"/>
                    <a:pt x="622" y="869"/>
                    <a:pt x="788" y="59"/>
                  </a:cubicBezTo>
                  <a:cubicBezTo>
                    <a:pt x="797" y="17"/>
                    <a:pt x="781" y="1"/>
                    <a:pt x="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2369375" y="657000"/>
              <a:ext cx="19950" cy="73925"/>
            </a:xfrm>
            <a:custGeom>
              <a:avLst/>
              <a:gdLst/>
              <a:ahLst/>
              <a:cxnLst/>
              <a:rect l="l" t="t" r="r" b="b"/>
              <a:pathLst>
                <a:path w="798" h="2957" extrusionOk="0">
                  <a:moveTo>
                    <a:pt x="757" y="1"/>
                  </a:moveTo>
                  <a:cubicBezTo>
                    <a:pt x="712" y="1"/>
                    <a:pt x="637" y="52"/>
                    <a:pt x="626" y="99"/>
                  </a:cubicBezTo>
                  <a:cubicBezTo>
                    <a:pt x="399" y="1029"/>
                    <a:pt x="106" y="1978"/>
                    <a:pt x="3" y="2928"/>
                  </a:cubicBezTo>
                  <a:cubicBezTo>
                    <a:pt x="1" y="2949"/>
                    <a:pt x="8" y="2956"/>
                    <a:pt x="19" y="2956"/>
                  </a:cubicBezTo>
                  <a:cubicBezTo>
                    <a:pt x="47" y="2956"/>
                    <a:pt x="101" y="2911"/>
                    <a:pt x="110" y="2891"/>
                  </a:cubicBezTo>
                  <a:cubicBezTo>
                    <a:pt x="391" y="1966"/>
                    <a:pt x="560" y="1000"/>
                    <a:pt x="788" y="59"/>
                  </a:cubicBezTo>
                  <a:cubicBezTo>
                    <a:pt x="798" y="17"/>
                    <a:pt x="782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2388250" y="616200"/>
              <a:ext cx="22800" cy="68250"/>
            </a:xfrm>
            <a:custGeom>
              <a:avLst/>
              <a:gdLst/>
              <a:ahLst/>
              <a:cxnLst/>
              <a:rect l="l" t="t" r="r" b="b"/>
              <a:pathLst>
                <a:path w="912" h="2730" extrusionOk="0">
                  <a:moveTo>
                    <a:pt x="858" y="1"/>
                  </a:moveTo>
                  <a:cubicBezTo>
                    <a:pt x="826" y="1"/>
                    <a:pt x="774" y="52"/>
                    <a:pt x="771" y="84"/>
                  </a:cubicBezTo>
                  <a:cubicBezTo>
                    <a:pt x="717" y="572"/>
                    <a:pt x="420" y="1137"/>
                    <a:pt x="260" y="1591"/>
                  </a:cubicBezTo>
                  <a:cubicBezTo>
                    <a:pt x="132" y="1946"/>
                    <a:pt x="24" y="2310"/>
                    <a:pt x="3" y="2689"/>
                  </a:cubicBezTo>
                  <a:cubicBezTo>
                    <a:pt x="1" y="2718"/>
                    <a:pt x="12" y="2729"/>
                    <a:pt x="30" y="2729"/>
                  </a:cubicBezTo>
                  <a:cubicBezTo>
                    <a:pt x="72" y="2729"/>
                    <a:pt x="148" y="2669"/>
                    <a:pt x="157" y="2632"/>
                  </a:cubicBezTo>
                  <a:cubicBezTo>
                    <a:pt x="268" y="2120"/>
                    <a:pt x="412" y="1637"/>
                    <a:pt x="582" y="1137"/>
                  </a:cubicBezTo>
                  <a:cubicBezTo>
                    <a:pt x="702" y="790"/>
                    <a:pt x="912" y="402"/>
                    <a:pt x="883" y="31"/>
                  </a:cubicBezTo>
                  <a:cubicBezTo>
                    <a:pt x="881" y="9"/>
                    <a:pt x="871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2405850" y="603575"/>
              <a:ext cx="25525" cy="74550"/>
            </a:xfrm>
            <a:custGeom>
              <a:avLst/>
              <a:gdLst/>
              <a:ahLst/>
              <a:cxnLst/>
              <a:rect l="l" t="t" r="r" b="b"/>
              <a:pathLst>
                <a:path w="1021" h="2982" extrusionOk="0">
                  <a:moveTo>
                    <a:pt x="983" y="1"/>
                  </a:moveTo>
                  <a:cubicBezTo>
                    <a:pt x="941" y="1"/>
                    <a:pt x="869" y="49"/>
                    <a:pt x="856" y="94"/>
                  </a:cubicBezTo>
                  <a:cubicBezTo>
                    <a:pt x="600" y="1035"/>
                    <a:pt x="175" y="1981"/>
                    <a:pt x="5" y="2943"/>
                  </a:cubicBezTo>
                  <a:cubicBezTo>
                    <a:pt x="1" y="2971"/>
                    <a:pt x="11" y="2981"/>
                    <a:pt x="27" y="2981"/>
                  </a:cubicBezTo>
                  <a:cubicBezTo>
                    <a:pt x="53" y="2981"/>
                    <a:pt x="94" y="2953"/>
                    <a:pt x="105" y="2930"/>
                  </a:cubicBezTo>
                  <a:cubicBezTo>
                    <a:pt x="505" y="2026"/>
                    <a:pt x="753" y="1006"/>
                    <a:pt x="1008" y="56"/>
                  </a:cubicBezTo>
                  <a:cubicBezTo>
                    <a:pt x="1020" y="16"/>
                    <a:pt x="1007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2426675" y="613350"/>
              <a:ext cx="20200" cy="43900"/>
            </a:xfrm>
            <a:custGeom>
              <a:avLst/>
              <a:gdLst/>
              <a:ahLst/>
              <a:cxnLst/>
              <a:rect l="l" t="t" r="r" b="b"/>
              <a:pathLst>
                <a:path w="808" h="1756" extrusionOk="0">
                  <a:moveTo>
                    <a:pt x="755" y="0"/>
                  </a:moveTo>
                  <a:cubicBezTo>
                    <a:pt x="718" y="0"/>
                    <a:pt x="664" y="30"/>
                    <a:pt x="646" y="70"/>
                  </a:cubicBezTo>
                  <a:cubicBezTo>
                    <a:pt x="428" y="607"/>
                    <a:pt x="110" y="1132"/>
                    <a:pt x="7" y="1705"/>
                  </a:cubicBezTo>
                  <a:cubicBezTo>
                    <a:pt x="0" y="1742"/>
                    <a:pt x="14" y="1755"/>
                    <a:pt x="34" y="1755"/>
                  </a:cubicBezTo>
                  <a:cubicBezTo>
                    <a:pt x="61" y="1755"/>
                    <a:pt x="100" y="1731"/>
                    <a:pt x="120" y="1706"/>
                  </a:cubicBezTo>
                  <a:lnTo>
                    <a:pt x="120" y="1706"/>
                  </a:lnTo>
                  <a:cubicBezTo>
                    <a:pt x="121" y="1707"/>
                    <a:pt x="121" y="1708"/>
                    <a:pt x="122" y="1709"/>
                  </a:cubicBezTo>
                  <a:cubicBezTo>
                    <a:pt x="263" y="1515"/>
                    <a:pt x="295" y="1197"/>
                    <a:pt x="390" y="978"/>
                  </a:cubicBezTo>
                  <a:cubicBezTo>
                    <a:pt x="518" y="673"/>
                    <a:pt x="663" y="380"/>
                    <a:pt x="787" y="74"/>
                  </a:cubicBezTo>
                  <a:cubicBezTo>
                    <a:pt x="808" y="21"/>
                    <a:pt x="787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2441800" y="615050"/>
              <a:ext cx="13850" cy="41825"/>
            </a:xfrm>
            <a:custGeom>
              <a:avLst/>
              <a:gdLst/>
              <a:ahLst/>
              <a:cxnLst/>
              <a:rect l="l" t="t" r="r" b="b"/>
              <a:pathLst>
                <a:path w="554" h="1673" extrusionOk="0">
                  <a:moveTo>
                    <a:pt x="519" y="1"/>
                  </a:moveTo>
                  <a:cubicBezTo>
                    <a:pt x="480" y="1"/>
                    <a:pt x="410" y="47"/>
                    <a:pt x="397" y="89"/>
                  </a:cubicBezTo>
                  <a:cubicBezTo>
                    <a:pt x="310" y="365"/>
                    <a:pt x="231" y="643"/>
                    <a:pt x="157" y="923"/>
                  </a:cubicBezTo>
                  <a:cubicBezTo>
                    <a:pt x="91" y="1158"/>
                    <a:pt x="0" y="1406"/>
                    <a:pt x="4" y="1649"/>
                  </a:cubicBezTo>
                  <a:cubicBezTo>
                    <a:pt x="4" y="1666"/>
                    <a:pt x="11" y="1672"/>
                    <a:pt x="21" y="1672"/>
                  </a:cubicBezTo>
                  <a:cubicBezTo>
                    <a:pt x="43" y="1672"/>
                    <a:pt x="78" y="1643"/>
                    <a:pt x="87" y="1629"/>
                  </a:cubicBezTo>
                  <a:cubicBezTo>
                    <a:pt x="319" y="1150"/>
                    <a:pt x="388" y="559"/>
                    <a:pt x="541" y="52"/>
                  </a:cubicBezTo>
                  <a:cubicBezTo>
                    <a:pt x="553" y="15"/>
                    <a:pt x="541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2456150" y="612575"/>
              <a:ext cx="19125" cy="47150"/>
            </a:xfrm>
            <a:custGeom>
              <a:avLst/>
              <a:gdLst/>
              <a:ahLst/>
              <a:cxnLst/>
              <a:rect l="l" t="t" r="r" b="b"/>
              <a:pathLst>
                <a:path w="765" h="1886" extrusionOk="0">
                  <a:moveTo>
                    <a:pt x="722" y="0"/>
                  </a:moveTo>
                  <a:cubicBezTo>
                    <a:pt x="682" y="0"/>
                    <a:pt x="618" y="35"/>
                    <a:pt x="603" y="73"/>
                  </a:cubicBezTo>
                  <a:cubicBezTo>
                    <a:pt x="404" y="618"/>
                    <a:pt x="0" y="1257"/>
                    <a:pt x="29" y="1851"/>
                  </a:cubicBezTo>
                  <a:cubicBezTo>
                    <a:pt x="30" y="1876"/>
                    <a:pt x="40" y="1886"/>
                    <a:pt x="55" y="1886"/>
                  </a:cubicBezTo>
                  <a:cubicBezTo>
                    <a:pt x="88" y="1886"/>
                    <a:pt x="143" y="1834"/>
                    <a:pt x="149" y="1811"/>
                  </a:cubicBezTo>
                  <a:cubicBezTo>
                    <a:pt x="330" y="1212"/>
                    <a:pt x="537" y="638"/>
                    <a:pt x="751" y="52"/>
                  </a:cubicBezTo>
                  <a:cubicBezTo>
                    <a:pt x="765" y="15"/>
                    <a:pt x="748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474000" y="620250"/>
              <a:ext cx="12775" cy="44225"/>
            </a:xfrm>
            <a:custGeom>
              <a:avLst/>
              <a:gdLst/>
              <a:ahLst/>
              <a:cxnLst/>
              <a:rect l="l" t="t" r="r" b="b"/>
              <a:pathLst>
                <a:path w="511" h="1769" extrusionOk="0">
                  <a:moveTo>
                    <a:pt x="480" y="1"/>
                  </a:moveTo>
                  <a:cubicBezTo>
                    <a:pt x="448" y="1"/>
                    <a:pt x="396" y="37"/>
                    <a:pt x="388" y="71"/>
                  </a:cubicBezTo>
                  <a:cubicBezTo>
                    <a:pt x="281" y="616"/>
                    <a:pt x="5" y="1182"/>
                    <a:pt x="1" y="1739"/>
                  </a:cubicBezTo>
                  <a:cubicBezTo>
                    <a:pt x="1" y="1761"/>
                    <a:pt x="10" y="1769"/>
                    <a:pt x="22" y="1769"/>
                  </a:cubicBezTo>
                  <a:cubicBezTo>
                    <a:pt x="53" y="1769"/>
                    <a:pt x="106" y="1721"/>
                    <a:pt x="112" y="1698"/>
                  </a:cubicBezTo>
                  <a:cubicBezTo>
                    <a:pt x="252" y="1153"/>
                    <a:pt x="401" y="595"/>
                    <a:pt x="504" y="42"/>
                  </a:cubicBezTo>
                  <a:cubicBezTo>
                    <a:pt x="510" y="12"/>
                    <a:pt x="498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2481900" y="625500"/>
              <a:ext cx="20875" cy="59250"/>
            </a:xfrm>
            <a:custGeom>
              <a:avLst/>
              <a:gdLst/>
              <a:ahLst/>
              <a:cxnLst/>
              <a:rect l="l" t="t" r="r" b="b"/>
              <a:pathLst>
                <a:path w="835" h="2370" extrusionOk="0">
                  <a:moveTo>
                    <a:pt x="795" y="1"/>
                  </a:moveTo>
                  <a:cubicBezTo>
                    <a:pt x="752" y="1"/>
                    <a:pt x="682" y="47"/>
                    <a:pt x="672" y="92"/>
                  </a:cubicBezTo>
                  <a:cubicBezTo>
                    <a:pt x="473" y="835"/>
                    <a:pt x="151" y="1578"/>
                    <a:pt x="7" y="2325"/>
                  </a:cubicBezTo>
                  <a:cubicBezTo>
                    <a:pt x="0" y="2358"/>
                    <a:pt x="12" y="2370"/>
                    <a:pt x="30" y="2370"/>
                  </a:cubicBezTo>
                  <a:cubicBezTo>
                    <a:pt x="60" y="2370"/>
                    <a:pt x="108" y="2337"/>
                    <a:pt x="118" y="2314"/>
                  </a:cubicBezTo>
                  <a:cubicBezTo>
                    <a:pt x="457" y="1620"/>
                    <a:pt x="630" y="798"/>
                    <a:pt x="824" y="55"/>
                  </a:cubicBezTo>
                  <a:cubicBezTo>
                    <a:pt x="835" y="16"/>
                    <a:pt x="819" y="1"/>
                    <a:pt x="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432675" y="698475"/>
              <a:ext cx="15800" cy="28350"/>
            </a:xfrm>
            <a:custGeom>
              <a:avLst/>
              <a:gdLst/>
              <a:ahLst/>
              <a:cxnLst/>
              <a:rect l="l" t="t" r="r" b="b"/>
              <a:pathLst>
                <a:path w="632" h="1134" extrusionOk="0">
                  <a:moveTo>
                    <a:pt x="579" y="1"/>
                  </a:moveTo>
                  <a:cubicBezTo>
                    <a:pt x="542" y="1"/>
                    <a:pt x="488" y="32"/>
                    <a:pt x="472" y="75"/>
                  </a:cubicBezTo>
                  <a:cubicBezTo>
                    <a:pt x="398" y="270"/>
                    <a:pt x="303" y="456"/>
                    <a:pt x="204" y="641"/>
                  </a:cubicBezTo>
                  <a:cubicBezTo>
                    <a:pt x="126" y="786"/>
                    <a:pt x="19" y="938"/>
                    <a:pt x="2" y="1108"/>
                  </a:cubicBezTo>
                  <a:cubicBezTo>
                    <a:pt x="0" y="1127"/>
                    <a:pt x="9" y="1134"/>
                    <a:pt x="21" y="1134"/>
                  </a:cubicBezTo>
                  <a:cubicBezTo>
                    <a:pt x="45" y="1134"/>
                    <a:pt x="84" y="1107"/>
                    <a:pt x="93" y="1096"/>
                  </a:cubicBezTo>
                  <a:cubicBezTo>
                    <a:pt x="208" y="955"/>
                    <a:pt x="282" y="774"/>
                    <a:pt x="365" y="612"/>
                  </a:cubicBezTo>
                  <a:cubicBezTo>
                    <a:pt x="456" y="435"/>
                    <a:pt x="543" y="262"/>
                    <a:pt x="613" y="75"/>
                  </a:cubicBezTo>
                  <a:cubicBezTo>
                    <a:pt x="631" y="22"/>
                    <a:pt x="611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480200" y="631175"/>
              <a:ext cx="34050" cy="82850"/>
            </a:xfrm>
            <a:custGeom>
              <a:avLst/>
              <a:gdLst/>
              <a:ahLst/>
              <a:cxnLst/>
              <a:rect l="l" t="t" r="r" b="b"/>
              <a:pathLst>
                <a:path w="1362" h="3314" extrusionOk="0">
                  <a:moveTo>
                    <a:pt x="1317" y="0"/>
                  </a:moveTo>
                  <a:cubicBezTo>
                    <a:pt x="1277" y="0"/>
                    <a:pt x="1214" y="34"/>
                    <a:pt x="1201" y="72"/>
                  </a:cubicBezTo>
                  <a:cubicBezTo>
                    <a:pt x="809" y="1124"/>
                    <a:pt x="264" y="2173"/>
                    <a:pt x="8" y="3268"/>
                  </a:cubicBezTo>
                  <a:cubicBezTo>
                    <a:pt x="0" y="3301"/>
                    <a:pt x="13" y="3314"/>
                    <a:pt x="33" y="3314"/>
                  </a:cubicBezTo>
                  <a:cubicBezTo>
                    <a:pt x="65" y="3314"/>
                    <a:pt x="114" y="3283"/>
                    <a:pt x="124" y="3255"/>
                  </a:cubicBezTo>
                  <a:cubicBezTo>
                    <a:pt x="570" y="2210"/>
                    <a:pt x="954" y="1120"/>
                    <a:pt x="1346" y="55"/>
                  </a:cubicBezTo>
                  <a:cubicBezTo>
                    <a:pt x="1361" y="15"/>
                    <a:pt x="1344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2489750" y="636775"/>
              <a:ext cx="40725" cy="95950"/>
            </a:xfrm>
            <a:custGeom>
              <a:avLst/>
              <a:gdLst/>
              <a:ahLst/>
              <a:cxnLst/>
              <a:rect l="l" t="t" r="r" b="b"/>
              <a:pathLst>
                <a:path w="1629" h="3838" extrusionOk="0">
                  <a:moveTo>
                    <a:pt x="1576" y="0"/>
                  </a:moveTo>
                  <a:cubicBezTo>
                    <a:pt x="1537" y="0"/>
                    <a:pt x="1482" y="32"/>
                    <a:pt x="1464" y="75"/>
                  </a:cubicBezTo>
                  <a:cubicBezTo>
                    <a:pt x="985" y="1310"/>
                    <a:pt x="489" y="2539"/>
                    <a:pt x="19" y="3774"/>
                  </a:cubicBezTo>
                  <a:cubicBezTo>
                    <a:pt x="0" y="3820"/>
                    <a:pt x="15" y="3837"/>
                    <a:pt x="40" y="3837"/>
                  </a:cubicBezTo>
                  <a:cubicBezTo>
                    <a:pt x="72" y="3837"/>
                    <a:pt x="118" y="3810"/>
                    <a:pt x="135" y="3778"/>
                  </a:cubicBezTo>
                  <a:cubicBezTo>
                    <a:pt x="436" y="3229"/>
                    <a:pt x="605" y="2577"/>
                    <a:pt x="840" y="1994"/>
                  </a:cubicBezTo>
                  <a:cubicBezTo>
                    <a:pt x="1101" y="1354"/>
                    <a:pt x="1360" y="719"/>
                    <a:pt x="1608" y="79"/>
                  </a:cubicBezTo>
                  <a:cubicBezTo>
                    <a:pt x="1629" y="22"/>
                    <a:pt x="1608" y="0"/>
                    <a:pt x="1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2495850" y="653175"/>
              <a:ext cx="41900" cy="87325"/>
            </a:xfrm>
            <a:custGeom>
              <a:avLst/>
              <a:gdLst/>
              <a:ahLst/>
              <a:cxnLst/>
              <a:rect l="l" t="t" r="r" b="b"/>
              <a:pathLst>
                <a:path w="1676" h="3493" extrusionOk="0">
                  <a:moveTo>
                    <a:pt x="1627" y="1"/>
                  </a:moveTo>
                  <a:cubicBezTo>
                    <a:pt x="1589" y="1"/>
                    <a:pt x="1535" y="30"/>
                    <a:pt x="1517" y="71"/>
                  </a:cubicBezTo>
                  <a:cubicBezTo>
                    <a:pt x="1006" y="1182"/>
                    <a:pt x="411" y="2297"/>
                    <a:pt x="10" y="3457"/>
                  </a:cubicBezTo>
                  <a:cubicBezTo>
                    <a:pt x="0" y="3483"/>
                    <a:pt x="9" y="3493"/>
                    <a:pt x="24" y="3493"/>
                  </a:cubicBezTo>
                  <a:cubicBezTo>
                    <a:pt x="50" y="3493"/>
                    <a:pt x="95" y="3465"/>
                    <a:pt x="105" y="3444"/>
                  </a:cubicBezTo>
                  <a:cubicBezTo>
                    <a:pt x="671" y="2350"/>
                    <a:pt x="1137" y="1190"/>
                    <a:pt x="1654" y="71"/>
                  </a:cubicBezTo>
                  <a:cubicBezTo>
                    <a:pt x="1676" y="21"/>
                    <a:pt x="1657" y="1"/>
                    <a:pt x="1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2514000" y="667650"/>
              <a:ext cx="31925" cy="71850"/>
            </a:xfrm>
            <a:custGeom>
              <a:avLst/>
              <a:gdLst/>
              <a:ahLst/>
              <a:cxnLst/>
              <a:rect l="l" t="t" r="r" b="b"/>
              <a:pathLst>
                <a:path w="1277" h="2874" extrusionOk="0">
                  <a:moveTo>
                    <a:pt x="1224" y="1"/>
                  </a:moveTo>
                  <a:cubicBezTo>
                    <a:pt x="1186" y="1"/>
                    <a:pt x="1131" y="31"/>
                    <a:pt x="1113" y="75"/>
                  </a:cubicBezTo>
                  <a:cubicBezTo>
                    <a:pt x="725" y="978"/>
                    <a:pt x="283" y="1895"/>
                    <a:pt x="7" y="2844"/>
                  </a:cubicBezTo>
                  <a:cubicBezTo>
                    <a:pt x="1" y="2866"/>
                    <a:pt x="8" y="2874"/>
                    <a:pt x="20" y="2874"/>
                  </a:cubicBezTo>
                  <a:cubicBezTo>
                    <a:pt x="41" y="2874"/>
                    <a:pt x="77" y="2851"/>
                    <a:pt x="85" y="2832"/>
                  </a:cubicBezTo>
                  <a:cubicBezTo>
                    <a:pt x="527" y="1941"/>
                    <a:pt x="861" y="991"/>
                    <a:pt x="1254" y="75"/>
                  </a:cubicBezTo>
                  <a:cubicBezTo>
                    <a:pt x="1276" y="22"/>
                    <a:pt x="1256" y="1"/>
                    <a:pt x="1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2537900" y="676600"/>
              <a:ext cx="22525" cy="46950"/>
            </a:xfrm>
            <a:custGeom>
              <a:avLst/>
              <a:gdLst/>
              <a:ahLst/>
              <a:cxnLst/>
              <a:rect l="l" t="t" r="r" b="b"/>
              <a:pathLst>
                <a:path w="901" h="1878" extrusionOk="0">
                  <a:moveTo>
                    <a:pt x="847" y="0"/>
                  </a:moveTo>
                  <a:cubicBezTo>
                    <a:pt x="810" y="0"/>
                    <a:pt x="759" y="29"/>
                    <a:pt x="744" y="71"/>
                  </a:cubicBezTo>
                  <a:cubicBezTo>
                    <a:pt x="513" y="662"/>
                    <a:pt x="260" y="1244"/>
                    <a:pt x="17" y="1826"/>
                  </a:cubicBezTo>
                  <a:cubicBezTo>
                    <a:pt x="0" y="1863"/>
                    <a:pt x="14" y="1878"/>
                    <a:pt x="35" y="1878"/>
                  </a:cubicBezTo>
                  <a:cubicBezTo>
                    <a:pt x="62" y="1878"/>
                    <a:pt x="103" y="1856"/>
                    <a:pt x="116" y="1826"/>
                  </a:cubicBezTo>
                  <a:cubicBezTo>
                    <a:pt x="384" y="1248"/>
                    <a:pt x="644" y="670"/>
                    <a:pt x="879" y="75"/>
                  </a:cubicBezTo>
                  <a:cubicBezTo>
                    <a:pt x="900" y="22"/>
                    <a:pt x="879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2092850" y="597225"/>
              <a:ext cx="16475" cy="32200"/>
            </a:xfrm>
            <a:custGeom>
              <a:avLst/>
              <a:gdLst/>
              <a:ahLst/>
              <a:cxnLst/>
              <a:rect l="l" t="t" r="r" b="b"/>
              <a:pathLst>
                <a:path w="659" h="1288" extrusionOk="0">
                  <a:moveTo>
                    <a:pt x="609" y="0"/>
                  </a:moveTo>
                  <a:cubicBezTo>
                    <a:pt x="573" y="0"/>
                    <a:pt x="522" y="29"/>
                    <a:pt x="506" y="67"/>
                  </a:cubicBezTo>
                  <a:cubicBezTo>
                    <a:pt x="411" y="285"/>
                    <a:pt x="308" y="500"/>
                    <a:pt x="205" y="715"/>
                  </a:cubicBezTo>
                  <a:cubicBezTo>
                    <a:pt x="126" y="889"/>
                    <a:pt x="11" y="1070"/>
                    <a:pt x="2" y="1260"/>
                  </a:cubicBezTo>
                  <a:cubicBezTo>
                    <a:pt x="0" y="1280"/>
                    <a:pt x="9" y="1287"/>
                    <a:pt x="21" y="1287"/>
                  </a:cubicBezTo>
                  <a:cubicBezTo>
                    <a:pt x="44" y="1287"/>
                    <a:pt x="81" y="1263"/>
                    <a:pt x="89" y="1252"/>
                  </a:cubicBezTo>
                  <a:cubicBezTo>
                    <a:pt x="213" y="1078"/>
                    <a:pt x="274" y="872"/>
                    <a:pt x="365" y="678"/>
                  </a:cubicBezTo>
                  <a:cubicBezTo>
                    <a:pt x="457" y="476"/>
                    <a:pt x="552" y="277"/>
                    <a:pt x="638" y="71"/>
                  </a:cubicBezTo>
                  <a:cubicBezTo>
                    <a:pt x="659" y="20"/>
                    <a:pt x="63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2109900" y="590900"/>
              <a:ext cx="18000" cy="30325"/>
            </a:xfrm>
            <a:custGeom>
              <a:avLst/>
              <a:gdLst/>
              <a:ahLst/>
              <a:cxnLst/>
              <a:rect l="l" t="t" r="r" b="b"/>
              <a:pathLst>
                <a:path w="720" h="1213" extrusionOk="0">
                  <a:moveTo>
                    <a:pt x="676" y="1"/>
                  </a:moveTo>
                  <a:cubicBezTo>
                    <a:pt x="643" y="1"/>
                    <a:pt x="593" y="26"/>
                    <a:pt x="575" y="60"/>
                  </a:cubicBezTo>
                  <a:cubicBezTo>
                    <a:pt x="468" y="254"/>
                    <a:pt x="365" y="444"/>
                    <a:pt x="261" y="637"/>
                  </a:cubicBezTo>
                  <a:cubicBezTo>
                    <a:pt x="171" y="807"/>
                    <a:pt x="38" y="989"/>
                    <a:pt x="6" y="1178"/>
                  </a:cubicBezTo>
                  <a:cubicBezTo>
                    <a:pt x="1" y="1204"/>
                    <a:pt x="10" y="1213"/>
                    <a:pt x="24" y="1213"/>
                  </a:cubicBezTo>
                  <a:cubicBezTo>
                    <a:pt x="45" y="1213"/>
                    <a:pt x="76" y="1193"/>
                    <a:pt x="88" y="1178"/>
                  </a:cubicBezTo>
                  <a:cubicBezTo>
                    <a:pt x="217" y="1022"/>
                    <a:pt x="295" y="820"/>
                    <a:pt x="390" y="637"/>
                  </a:cubicBezTo>
                  <a:cubicBezTo>
                    <a:pt x="489" y="448"/>
                    <a:pt x="592" y="254"/>
                    <a:pt x="695" y="64"/>
                  </a:cubicBezTo>
                  <a:cubicBezTo>
                    <a:pt x="720" y="19"/>
                    <a:pt x="704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2121500" y="591650"/>
              <a:ext cx="18750" cy="30925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702" y="1"/>
                  </a:moveTo>
                  <a:cubicBezTo>
                    <a:pt x="667" y="1"/>
                    <a:pt x="615" y="27"/>
                    <a:pt x="595" y="62"/>
                  </a:cubicBezTo>
                  <a:cubicBezTo>
                    <a:pt x="483" y="261"/>
                    <a:pt x="372" y="459"/>
                    <a:pt x="264" y="657"/>
                  </a:cubicBezTo>
                  <a:cubicBezTo>
                    <a:pt x="169" y="830"/>
                    <a:pt x="41" y="1013"/>
                    <a:pt x="4" y="1211"/>
                  </a:cubicBezTo>
                  <a:cubicBezTo>
                    <a:pt x="1" y="1230"/>
                    <a:pt x="8" y="1237"/>
                    <a:pt x="18" y="1237"/>
                  </a:cubicBezTo>
                  <a:cubicBezTo>
                    <a:pt x="34" y="1237"/>
                    <a:pt x="60" y="1221"/>
                    <a:pt x="70" y="1211"/>
                  </a:cubicBezTo>
                  <a:cubicBezTo>
                    <a:pt x="206" y="1049"/>
                    <a:pt x="293" y="843"/>
                    <a:pt x="397" y="657"/>
                  </a:cubicBezTo>
                  <a:cubicBezTo>
                    <a:pt x="504" y="459"/>
                    <a:pt x="615" y="266"/>
                    <a:pt x="723" y="67"/>
                  </a:cubicBezTo>
                  <a:cubicBezTo>
                    <a:pt x="749" y="20"/>
                    <a:pt x="732" y="1"/>
                    <a:pt x="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2139525" y="604425"/>
              <a:ext cx="12225" cy="18600"/>
            </a:xfrm>
            <a:custGeom>
              <a:avLst/>
              <a:gdLst/>
              <a:ahLst/>
              <a:cxnLst/>
              <a:rect l="l" t="t" r="r" b="b"/>
              <a:pathLst>
                <a:path w="489" h="744" extrusionOk="0">
                  <a:moveTo>
                    <a:pt x="422" y="0"/>
                  </a:moveTo>
                  <a:cubicBezTo>
                    <a:pt x="394" y="0"/>
                    <a:pt x="358" y="17"/>
                    <a:pt x="336" y="52"/>
                  </a:cubicBezTo>
                  <a:cubicBezTo>
                    <a:pt x="204" y="258"/>
                    <a:pt x="84" y="473"/>
                    <a:pt x="10" y="704"/>
                  </a:cubicBezTo>
                  <a:cubicBezTo>
                    <a:pt x="1" y="733"/>
                    <a:pt x="10" y="743"/>
                    <a:pt x="27" y="743"/>
                  </a:cubicBezTo>
                  <a:cubicBezTo>
                    <a:pt x="57" y="743"/>
                    <a:pt x="107" y="712"/>
                    <a:pt x="117" y="691"/>
                  </a:cubicBezTo>
                  <a:cubicBezTo>
                    <a:pt x="229" y="489"/>
                    <a:pt x="324" y="287"/>
                    <a:pt x="448" y="92"/>
                  </a:cubicBezTo>
                  <a:cubicBezTo>
                    <a:pt x="489" y="33"/>
                    <a:pt x="462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149750" y="601275"/>
              <a:ext cx="15500" cy="32000"/>
            </a:xfrm>
            <a:custGeom>
              <a:avLst/>
              <a:gdLst/>
              <a:ahLst/>
              <a:cxnLst/>
              <a:rect l="l" t="t" r="r" b="b"/>
              <a:pathLst>
                <a:path w="620" h="1280" extrusionOk="0">
                  <a:moveTo>
                    <a:pt x="587" y="1"/>
                  </a:moveTo>
                  <a:cubicBezTo>
                    <a:pt x="548" y="1"/>
                    <a:pt x="477" y="46"/>
                    <a:pt x="464" y="87"/>
                  </a:cubicBezTo>
                  <a:cubicBezTo>
                    <a:pt x="389" y="306"/>
                    <a:pt x="307" y="525"/>
                    <a:pt x="216" y="735"/>
                  </a:cubicBezTo>
                  <a:cubicBezTo>
                    <a:pt x="142" y="904"/>
                    <a:pt x="39" y="1070"/>
                    <a:pt x="5" y="1247"/>
                  </a:cubicBezTo>
                  <a:cubicBezTo>
                    <a:pt x="0" y="1271"/>
                    <a:pt x="9" y="1279"/>
                    <a:pt x="23" y="1279"/>
                  </a:cubicBezTo>
                  <a:cubicBezTo>
                    <a:pt x="42" y="1279"/>
                    <a:pt x="70" y="1263"/>
                    <a:pt x="79" y="1251"/>
                  </a:cubicBezTo>
                  <a:cubicBezTo>
                    <a:pt x="344" y="925"/>
                    <a:pt x="476" y="441"/>
                    <a:pt x="608" y="49"/>
                  </a:cubicBezTo>
                  <a:cubicBezTo>
                    <a:pt x="620" y="14"/>
                    <a:pt x="608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160100" y="610950"/>
              <a:ext cx="24050" cy="41875"/>
            </a:xfrm>
            <a:custGeom>
              <a:avLst/>
              <a:gdLst/>
              <a:ahLst/>
              <a:cxnLst/>
              <a:rect l="l" t="t" r="r" b="b"/>
              <a:pathLst>
                <a:path w="962" h="1675" extrusionOk="0">
                  <a:moveTo>
                    <a:pt x="912" y="1"/>
                  </a:moveTo>
                  <a:cubicBezTo>
                    <a:pt x="874" y="1"/>
                    <a:pt x="818" y="30"/>
                    <a:pt x="797" y="71"/>
                  </a:cubicBezTo>
                  <a:cubicBezTo>
                    <a:pt x="541" y="584"/>
                    <a:pt x="215" y="1095"/>
                    <a:pt x="12" y="1628"/>
                  </a:cubicBezTo>
                  <a:cubicBezTo>
                    <a:pt x="0" y="1662"/>
                    <a:pt x="11" y="1675"/>
                    <a:pt x="29" y="1675"/>
                  </a:cubicBezTo>
                  <a:cubicBezTo>
                    <a:pt x="48" y="1675"/>
                    <a:pt x="76" y="1660"/>
                    <a:pt x="91" y="1640"/>
                  </a:cubicBezTo>
                  <a:cubicBezTo>
                    <a:pt x="458" y="1190"/>
                    <a:pt x="677" y="592"/>
                    <a:pt x="938" y="71"/>
                  </a:cubicBezTo>
                  <a:cubicBezTo>
                    <a:pt x="962" y="21"/>
                    <a:pt x="943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2188650" y="615800"/>
              <a:ext cx="9775" cy="27375"/>
            </a:xfrm>
            <a:custGeom>
              <a:avLst/>
              <a:gdLst/>
              <a:ahLst/>
              <a:cxnLst/>
              <a:rect l="l" t="t" r="r" b="b"/>
              <a:pathLst>
                <a:path w="391" h="1095" extrusionOk="0">
                  <a:moveTo>
                    <a:pt x="352" y="1"/>
                  </a:moveTo>
                  <a:cubicBezTo>
                    <a:pt x="311" y="1"/>
                    <a:pt x="243" y="47"/>
                    <a:pt x="233" y="92"/>
                  </a:cubicBezTo>
                  <a:cubicBezTo>
                    <a:pt x="196" y="266"/>
                    <a:pt x="154" y="443"/>
                    <a:pt x="105" y="617"/>
                  </a:cubicBezTo>
                  <a:cubicBezTo>
                    <a:pt x="64" y="765"/>
                    <a:pt x="6" y="914"/>
                    <a:pt x="2" y="1070"/>
                  </a:cubicBezTo>
                  <a:cubicBezTo>
                    <a:pt x="1" y="1088"/>
                    <a:pt x="7" y="1094"/>
                    <a:pt x="18" y="1094"/>
                  </a:cubicBezTo>
                  <a:cubicBezTo>
                    <a:pt x="41" y="1094"/>
                    <a:pt x="84" y="1060"/>
                    <a:pt x="93" y="1046"/>
                  </a:cubicBezTo>
                  <a:cubicBezTo>
                    <a:pt x="250" y="756"/>
                    <a:pt x="316" y="377"/>
                    <a:pt x="381" y="55"/>
                  </a:cubicBezTo>
                  <a:cubicBezTo>
                    <a:pt x="390" y="16"/>
                    <a:pt x="375" y="1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2210050" y="613750"/>
              <a:ext cx="9125" cy="25025"/>
            </a:xfrm>
            <a:custGeom>
              <a:avLst/>
              <a:gdLst/>
              <a:ahLst/>
              <a:cxnLst/>
              <a:rect l="l" t="t" r="r" b="b"/>
              <a:pathLst>
                <a:path w="365" h="1001" extrusionOk="0">
                  <a:moveTo>
                    <a:pt x="335" y="0"/>
                  </a:moveTo>
                  <a:cubicBezTo>
                    <a:pt x="303" y="0"/>
                    <a:pt x="247" y="36"/>
                    <a:pt x="236" y="70"/>
                  </a:cubicBezTo>
                  <a:cubicBezTo>
                    <a:pt x="145" y="356"/>
                    <a:pt x="21" y="682"/>
                    <a:pt x="1" y="983"/>
                  </a:cubicBezTo>
                  <a:cubicBezTo>
                    <a:pt x="1" y="995"/>
                    <a:pt x="6" y="1000"/>
                    <a:pt x="14" y="1000"/>
                  </a:cubicBezTo>
                  <a:cubicBezTo>
                    <a:pt x="31" y="1000"/>
                    <a:pt x="61" y="975"/>
                    <a:pt x="66" y="967"/>
                  </a:cubicBezTo>
                  <a:cubicBezTo>
                    <a:pt x="224" y="690"/>
                    <a:pt x="261" y="343"/>
                    <a:pt x="356" y="42"/>
                  </a:cubicBezTo>
                  <a:cubicBezTo>
                    <a:pt x="365" y="12"/>
                    <a:pt x="354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2226000" y="614225"/>
              <a:ext cx="14750" cy="32950"/>
            </a:xfrm>
            <a:custGeom>
              <a:avLst/>
              <a:gdLst/>
              <a:ahLst/>
              <a:cxnLst/>
              <a:rect l="l" t="t" r="r" b="b"/>
              <a:pathLst>
                <a:path w="590" h="1318" extrusionOk="0">
                  <a:moveTo>
                    <a:pt x="555" y="0"/>
                  </a:moveTo>
                  <a:cubicBezTo>
                    <a:pt x="514" y="0"/>
                    <a:pt x="441" y="46"/>
                    <a:pt x="428" y="89"/>
                  </a:cubicBezTo>
                  <a:cubicBezTo>
                    <a:pt x="349" y="324"/>
                    <a:pt x="263" y="560"/>
                    <a:pt x="172" y="791"/>
                  </a:cubicBezTo>
                  <a:cubicBezTo>
                    <a:pt x="110" y="956"/>
                    <a:pt x="19" y="1117"/>
                    <a:pt x="2" y="1295"/>
                  </a:cubicBezTo>
                  <a:cubicBezTo>
                    <a:pt x="1" y="1311"/>
                    <a:pt x="8" y="1317"/>
                    <a:pt x="18" y="1317"/>
                  </a:cubicBezTo>
                  <a:cubicBezTo>
                    <a:pt x="39" y="1317"/>
                    <a:pt x="73" y="1293"/>
                    <a:pt x="81" y="1282"/>
                  </a:cubicBezTo>
                  <a:cubicBezTo>
                    <a:pt x="213" y="1105"/>
                    <a:pt x="275" y="878"/>
                    <a:pt x="354" y="671"/>
                  </a:cubicBezTo>
                  <a:cubicBezTo>
                    <a:pt x="432" y="464"/>
                    <a:pt x="507" y="258"/>
                    <a:pt x="577" y="51"/>
                  </a:cubicBezTo>
                  <a:cubicBezTo>
                    <a:pt x="590" y="14"/>
                    <a:pt x="577" y="0"/>
                    <a:pt x="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193125" y="563200"/>
              <a:ext cx="14900" cy="17575"/>
            </a:xfrm>
            <a:custGeom>
              <a:avLst/>
              <a:gdLst/>
              <a:ahLst/>
              <a:cxnLst/>
              <a:rect l="l" t="t" r="r" b="b"/>
              <a:pathLst>
                <a:path w="596" h="703" extrusionOk="0">
                  <a:moveTo>
                    <a:pt x="545" y="1"/>
                  </a:moveTo>
                  <a:cubicBezTo>
                    <a:pt x="532" y="1"/>
                    <a:pt x="517" y="6"/>
                    <a:pt x="500" y="20"/>
                  </a:cubicBezTo>
                  <a:cubicBezTo>
                    <a:pt x="331" y="156"/>
                    <a:pt x="0" y="437"/>
                    <a:pt x="50" y="685"/>
                  </a:cubicBezTo>
                  <a:cubicBezTo>
                    <a:pt x="52" y="698"/>
                    <a:pt x="59" y="703"/>
                    <a:pt x="69" y="703"/>
                  </a:cubicBezTo>
                  <a:cubicBezTo>
                    <a:pt x="91" y="703"/>
                    <a:pt x="127" y="673"/>
                    <a:pt x="133" y="664"/>
                  </a:cubicBezTo>
                  <a:cubicBezTo>
                    <a:pt x="202" y="577"/>
                    <a:pt x="236" y="474"/>
                    <a:pt x="297" y="383"/>
                  </a:cubicBezTo>
                  <a:cubicBezTo>
                    <a:pt x="368" y="276"/>
                    <a:pt x="459" y="190"/>
                    <a:pt x="554" y="102"/>
                  </a:cubicBezTo>
                  <a:cubicBezTo>
                    <a:pt x="595" y="61"/>
                    <a:pt x="585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207125" y="562400"/>
              <a:ext cx="19200" cy="30525"/>
            </a:xfrm>
            <a:custGeom>
              <a:avLst/>
              <a:gdLst/>
              <a:ahLst/>
              <a:cxnLst/>
              <a:rect l="l" t="t" r="r" b="b"/>
              <a:pathLst>
                <a:path w="768" h="1221" extrusionOk="0">
                  <a:moveTo>
                    <a:pt x="719" y="1"/>
                  </a:moveTo>
                  <a:cubicBezTo>
                    <a:pt x="681" y="1"/>
                    <a:pt x="625" y="28"/>
                    <a:pt x="605" y="64"/>
                  </a:cubicBezTo>
                  <a:cubicBezTo>
                    <a:pt x="498" y="262"/>
                    <a:pt x="386" y="456"/>
                    <a:pt x="275" y="651"/>
                  </a:cubicBezTo>
                  <a:cubicBezTo>
                    <a:pt x="183" y="816"/>
                    <a:pt x="39" y="998"/>
                    <a:pt x="6" y="1183"/>
                  </a:cubicBezTo>
                  <a:cubicBezTo>
                    <a:pt x="0" y="1210"/>
                    <a:pt x="13" y="1221"/>
                    <a:pt x="31" y="1221"/>
                  </a:cubicBezTo>
                  <a:cubicBezTo>
                    <a:pt x="49" y="1221"/>
                    <a:pt x="72" y="1210"/>
                    <a:pt x="84" y="1196"/>
                  </a:cubicBezTo>
                  <a:cubicBezTo>
                    <a:pt x="217" y="1055"/>
                    <a:pt x="299" y="861"/>
                    <a:pt x="394" y="687"/>
                  </a:cubicBezTo>
                  <a:cubicBezTo>
                    <a:pt x="509" y="481"/>
                    <a:pt x="625" y="275"/>
                    <a:pt x="741" y="68"/>
                  </a:cubicBezTo>
                  <a:cubicBezTo>
                    <a:pt x="767" y="20"/>
                    <a:pt x="749" y="1"/>
                    <a:pt x="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219850" y="568825"/>
              <a:ext cx="16325" cy="25800"/>
            </a:xfrm>
            <a:custGeom>
              <a:avLst/>
              <a:gdLst/>
              <a:ahLst/>
              <a:cxnLst/>
              <a:rect l="l" t="t" r="r" b="b"/>
              <a:pathLst>
                <a:path w="653" h="1032" extrusionOk="0">
                  <a:moveTo>
                    <a:pt x="603" y="1"/>
                  </a:moveTo>
                  <a:cubicBezTo>
                    <a:pt x="565" y="1"/>
                    <a:pt x="507" y="29"/>
                    <a:pt x="484" y="68"/>
                  </a:cubicBezTo>
                  <a:cubicBezTo>
                    <a:pt x="385" y="237"/>
                    <a:pt x="278" y="402"/>
                    <a:pt x="179" y="571"/>
                  </a:cubicBezTo>
                  <a:cubicBezTo>
                    <a:pt x="108" y="695"/>
                    <a:pt x="0" y="852"/>
                    <a:pt x="13" y="1005"/>
                  </a:cubicBezTo>
                  <a:cubicBezTo>
                    <a:pt x="15" y="1024"/>
                    <a:pt x="25" y="1031"/>
                    <a:pt x="37" y="1031"/>
                  </a:cubicBezTo>
                  <a:cubicBezTo>
                    <a:pt x="61" y="1031"/>
                    <a:pt x="94" y="1008"/>
                    <a:pt x="104" y="992"/>
                  </a:cubicBezTo>
                  <a:cubicBezTo>
                    <a:pt x="199" y="852"/>
                    <a:pt x="253" y="687"/>
                    <a:pt x="339" y="542"/>
                  </a:cubicBezTo>
                  <a:cubicBezTo>
                    <a:pt x="430" y="381"/>
                    <a:pt x="534" y="228"/>
                    <a:pt x="625" y="72"/>
                  </a:cubicBezTo>
                  <a:cubicBezTo>
                    <a:pt x="653" y="21"/>
                    <a:pt x="6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238025" y="573675"/>
              <a:ext cx="5750" cy="15075"/>
            </a:xfrm>
            <a:custGeom>
              <a:avLst/>
              <a:gdLst/>
              <a:ahLst/>
              <a:cxnLst/>
              <a:rect l="l" t="t" r="r" b="b"/>
              <a:pathLst>
                <a:path w="230" h="603" extrusionOk="0">
                  <a:moveTo>
                    <a:pt x="193" y="0"/>
                  </a:moveTo>
                  <a:cubicBezTo>
                    <a:pt x="153" y="0"/>
                    <a:pt x="90" y="46"/>
                    <a:pt x="79" y="88"/>
                  </a:cubicBezTo>
                  <a:cubicBezTo>
                    <a:pt x="46" y="249"/>
                    <a:pt x="1" y="415"/>
                    <a:pt x="9" y="579"/>
                  </a:cubicBezTo>
                  <a:cubicBezTo>
                    <a:pt x="9" y="596"/>
                    <a:pt x="16" y="602"/>
                    <a:pt x="26" y="602"/>
                  </a:cubicBezTo>
                  <a:cubicBezTo>
                    <a:pt x="49" y="602"/>
                    <a:pt x="86" y="573"/>
                    <a:pt x="91" y="558"/>
                  </a:cubicBezTo>
                  <a:cubicBezTo>
                    <a:pt x="161" y="394"/>
                    <a:pt x="190" y="224"/>
                    <a:pt x="224" y="51"/>
                  </a:cubicBezTo>
                  <a:cubicBezTo>
                    <a:pt x="229" y="14"/>
                    <a:pt x="215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2245750" y="581550"/>
              <a:ext cx="6750" cy="3950"/>
            </a:xfrm>
            <a:custGeom>
              <a:avLst/>
              <a:gdLst/>
              <a:ahLst/>
              <a:cxnLst/>
              <a:rect l="l" t="t" r="r" b="b"/>
              <a:pathLst>
                <a:path w="270" h="158" extrusionOk="0">
                  <a:moveTo>
                    <a:pt x="170" y="1"/>
                  </a:moveTo>
                  <a:cubicBezTo>
                    <a:pt x="100" y="1"/>
                    <a:pt x="1" y="157"/>
                    <a:pt x="96" y="157"/>
                  </a:cubicBezTo>
                  <a:cubicBezTo>
                    <a:pt x="166" y="157"/>
                    <a:pt x="270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2331950" y="567375"/>
              <a:ext cx="8125" cy="16000"/>
            </a:xfrm>
            <a:custGeom>
              <a:avLst/>
              <a:gdLst/>
              <a:ahLst/>
              <a:cxnLst/>
              <a:rect l="l" t="t" r="r" b="b"/>
              <a:pathLst>
                <a:path w="325" h="640" extrusionOk="0">
                  <a:moveTo>
                    <a:pt x="293" y="0"/>
                  </a:moveTo>
                  <a:cubicBezTo>
                    <a:pt x="258" y="0"/>
                    <a:pt x="202" y="42"/>
                    <a:pt x="191" y="76"/>
                  </a:cubicBezTo>
                  <a:cubicBezTo>
                    <a:pt x="149" y="257"/>
                    <a:pt x="5" y="427"/>
                    <a:pt x="0" y="608"/>
                  </a:cubicBezTo>
                  <a:cubicBezTo>
                    <a:pt x="0" y="631"/>
                    <a:pt x="11" y="639"/>
                    <a:pt x="25" y="639"/>
                  </a:cubicBezTo>
                  <a:cubicBezTo>
                    <a:pt x="52" y="639"/>
                    <a:pt x="94" y="610"/>
                    <a:pt x="105" y="596"/>
                  </a:cubicBezTo>
                  <a:cubicBezTo>
                    <a:pt x="223" y="448"/>
                    <a:pt x="286" y="233"/>
                    <a:pt x="319" y="47"/>
                  </a:cubicBezTo>
                  <a:cubicBezTo>
                    <a:pt x="325" y="13"/>
                    <a:pt x="312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2342275" y="563175"/>
              <a:ext cx="6100" cy="14250"/>
            </a:xfrm>
            <a:custGeom>
              <a:avLst/>
              <a:gdLst/>
              <a:ahLst/>
              <a:cxnLst/>
              <a:rect l="l" t="t" r="r" b="b"/>
              <a:pathLst>
                <a:path w="244" h="570" extrusionOk="0">
                  <a:moveTo>
                    <a:pt x="208" y="1"/>
                  </a:moveTo>
                  <a:cubicBezTo>
                    <a:pt x="170" y="1"/>
                    <a:pt x="107" y="45"/>
                    <a:pt x="96" y="87"/>
                  </a:cubicBezTo>
                  <a:cubicBezTo>
                    <a:pt x="67" y="231"/>
                    <a:pt x="1" y="397"/>
                    <a:pt x="26" y="545"/>
                  </a:cubicBezTo>
                  <a:cubicBezTo>
                    <a:pt x="28" y="563"/>
                    <a:pt x="36" y="569"/>
                    <a:pt x="47" y="569"/>
                  </a:cubicBezTo>
                  <a:cubicBezTo>
                    <a:pt x="69" y="569"/>
                    <a:pt x="100" y="541"/>
                    <a:pt x="108" y="525"/>
                  </a:cubicBezTo>
                  <a:cubicBezTo>
                    <a:pt x="182" y="376"/>
                    <a:pt x="203" y="210"/>
                    <a:pt x="237" y="50"/>
                  </a:cubicBezTo>
                  <a:cubicBezTo>
                    <a:pt x="244" y="1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353200" y="559225"/>
              <a:ext cx="12300" cy="29675"/>
            </a:xfrm>
            <a:custGeom>
              <a:avLst/>
              <a:gdLst/>
              <a:ahLst/>
              <a:cxnLst/>
              <a:rect l="l" t="t" r="r" b="b"/>
              <a:pathLst>
                <a:path w="492" h="1187" extrusionOk="0">
                  <a:moveTo>
                    <a:pt x="460" y="0"/>
                  </a:moveTo>
                  <a:cubicBezTo>
                    <a:pt x="423" y="0"/>
                    <a:pt x="356" y="42"/>
                    <a:pt x="340" y="80"/>
                  </a:cubicBezTo>
                  <a:cubicBezTo>
                    <a:pt x="221" y="410"/>
                    <a:pt x="18" y="806"/>
                    <a:pt x="2" y="1157"/>
                  </a:cubicBezTo>
                  <a:cubicBezTo>
                    <a:pt x="0" y="1178"/>
                    <a:pt x="9" y="1186"/>
                    <a:pt x="21" y="1186"/>
                  </a:cubicBezTo>
                  <a:cubicBezTo>
                    <a:pt x="47" y="1186"/>
                    <a:pt x="92" y="1151"/>
                    <a:pt x="101" y="1136"/>
                  </a:cubicBezTo>
                  <a:cubicBezTo>
                    <a:pt x="265" y="799"/>
                    <a:pt x="353" y="402"/>
                    <a:pt x="480" y="46"/>
                  </a:cubicBezTo>
                  <a:cubicBezTo>
                    <a:pt x="492" y="13"/>
                    <a:pt x="481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361250" y="570250"/>
              <a:ext cx="7550" cy="32525"/>
            </a:xfrm>
            <a:custGeom>
              <a:avLst/>
              <a:gdLst/>
              <a:ahLst/>
              <a:cxnLst/>
              <a:rect l="l" t="t" r="r" b="b"/>
              <a:pathLst>
                <a:path w="302" h="1301" extrusionOk="0">
                  <a:moveTo>
                    <a:pt x="270" y="0"/>
                  </a:moveTo>
                  <a:cubicBezTo>
                    <a:pt x="226" y="0"/>
                    <a:pt x="144" y="64"/>
                    <a:pt x="138" y="114"/>
                  </a:cubicBezTo>
                  <a:cubicBezTo>
                    <a:pt x="109" y="502"/>
                    <a:pt x="31" y="886"/>
                    <a:pt x="2" y="1274"/>
                  </a:cubicBezTo>
                  <a:cubicBezTo>
                    <a:pt x="1" y="1293"/>
                    <a:pt x="9" y="1301"/>
                    <a:pt x="22" y="1301"/>
                  </a:cubicBezTo>
                  <a:cubicBezTo>
                    <a:pt x="51" y="1301"/>
                    <a:pt x="99" y="1265"/>
                    <a:pt x="105" y="1245"/>
                  </a:cubicBezTo>
                  <a:cubicBezTo>
                    <a:pt x="250" y="869"/>
                    <a:pt x="265" y="440"/>
                    <a:pt x="299" y="39"/>
                  </a:cubicBezTo>
                  <a:cubicBezTo>
                    <a:pt x="301" y="11"/>
                    <a:pt x="289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404925" y="567850"/>
              <a:ext cx="14000" cy="21175"/>
            </a:xfrm>
            <a:custGeom>
              <a:avLst/>
              <a:gdLst/>
              <a:ahLst/>
              <a:cxnLst/>
              <a:rect l="l" t="t" r="r" b="b"/>
              <a:pathLst>
                <a:path w="560" h="847" extrusionOk="0">
                  <a:moveTo>
                    <a:pt x="505" y="0"/>
                  </a:moveTo>
                  <a:cubicBezTo>
                    <a:pt x="462" y="0"/>
                    <a:pt x="397" y="32"/>
                    <a:pt x="372" y="73"/>
                  </a:cubicBezTo>
                  <a:cubicBezTo>
                    <a:pt x="302" y="206"/>
                    <a:pt x="233" y="334"/>
                    <a:pt x="162" y="465"/>
                  </a:cubicBezTo>
                  <a:cubicBezTo>
                    <a:pt x="104" y="573"/>
                    <a:pt x="26" y="680"/>
                    <a:pt x="5" y="804"/>
                  </a:cubicBezTo>
                  <a:cubicBezTo>
                    <a:pt x="1" y="835"/>
                    <a:pt x="16" y="847"/>
                    <a:pt x="35" y="847"/>
                  </a:cubicBezTo>
                  <a:cubicBezTo>
                    <a:pt x="54" y="847"/>
                    <a:pt x="78" y="835"/>
                    <a:pt x="92" y="821"/>
                  </a:cubicBezTo>
                  <a:cubicBezTo>
                    <a:pt x="290" y="627"/>
                    <a:pt x="393" y="317"/>
                    <a:pt x="530" y="78"/>
                  </a:cubicBezTo>
                  <a:cubicBezTo>
                    <a:pt x="560" y="22"/>
                    <a:pt x="540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2448100" y="519300"/>
              <a:ext cx="18600" cy="23400"/>
            </a:xfrm>
            <a:custGeom>
              <a:avLst/>
              <a:gdLst/>
              <a:ahLst/>
              <a:cxnLst/>
              <a:rect l="l" t="t" r="r" b="b"/>
              <a:pathLst>
                <a:path w="744" h="936" extrusionOk="0">
                  <a:moveTo>
                    <a:pt x="675" y="1"/>
                  </a:moveTo>
                  <a:cubicBezTo>
                    <a:pt x="644" y="1"/>
                    <a:pt x="606" y="17"/>
                    <a:pt x="582" y="50"/>
                  </a:cubicBezTo>
                  <a:cubicBezTo>
                    <a:pt x="384" y="306"/>
                    <a:pt x="136" y="545"/>
                    <a:pt x="12" y="847"/>
                  </a:cubicBezTo>
                  <a:cubicBezTo>
                    <a:pt x="0" y="884"/>
                    <a:pt x="0" y="925"/>
                    <a:pt x="46" y="934"/>
                  </a:cubicBezTo>
                  <a:cubicBezTo>
                    <a:pt x="53" y="935"/>
                    <a:pt x="59" y="935"/>
                    <a:pt x="65" y="935"/>
                  </a:cubicBezTo>
                  <a:cubicBezTo>
                    <a:pt x="114" y="935"/>
                    <a:pt x="141" y="909"/>
                    <a:pt x="177" y="875"/>
                  </a:cubicBezTo>
                  <a:cubicBezTo>
                    <a:pt x="198" y="860"/>
                    <a:pt x="219" y="814"/>
                    <a:pt x="190" y="797"/>
                  </a:cubicBezTo>
                  <a:cubicBezTo>
                    <a:pt x="157" y="785"/>
                    <a:pt x="181" y="785"/>
                    <a:pt x="227" y="727"/>
                  </a:cubicBezTo>
                  <a:cubicBezTo>
                    <a:pt x="281" y="661"/>
                    <a:pt x="326" y="570"/>
                    <a:pt x="380" y="496"/>
                  </a:cubicBezTo>
                  <a:cubicBezTo>
                    <a:pt x="483" y="360"/>
                    <a:pt x="595" y="227"/>
                    <a:pt x="698" y="92"/>
                  </a:cubicBezTo>
                  <a:cubicBezTo>
                    <a:pt x="743" y="32"/>
                    <a:pt x="717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2462850" y="520825"/>
              <a:ext cx="20700" cy="29900"/>
            </a:xfrm>
            <a:custGeom>
              <a:avLst/>
              <a:gdLst/>
              <a:ahLst/>
              <a:cxnLst/>
              <a:rect l="l" t="t" r="r" b="b"/>
              <a:pathLst>
                <a:path w="828" h="1196" extrusionOk="0">
                  <a:moveTo>
                    <a:pt x="761" y="1"/>
                  </a:moveTo>
                  <a:cubicBezTo>
                    <a:pt x="732" y="1"/>
                    <a:pt x="696" y="19"/>
                    <a:pt x="674" y="55"/>
                  </a:cubicBezTo>
                  <a:cubicBezTo>
                    <a:pt x="542" y="254"/>
                    <a:pt x="388" y="439"/>
                    <a:pt x="252" y="633"/>
                  </a:cubicBezTo>
                  <a:cubicBezTo>
                    <a:pt x="145" y="786"/>
                    <a:pt x="17" y="963"/>
                    <a:pt x="5" y="1153"/>
                  </a:cubicBezTo>
                  <a:cubicBezTo>
                    <a:pt x="1" y="1178"/>
                    <a:pt x="22" y="1191"/>
                    <a:pt x="46" y="1195"/>
                  </a:cubicBezTo>
                  <a:cubicBezTo>
                    <a:pt x="50" y="1195"/>
                    <a:pt x="53" y="1196"/>
                    <a:pt x="57" y="1196"/>
                  </a:cubicBezTo>
                  <a:cubicBezTo>
                    <a:pt x="101" y="1196"/>
                    <a:pt x="134" y="1151"/>
                    <a:pt x="153" y="1117"/>
                  </a:cubicBezTo>
                  <a:cubicBezTo>
                    <a:pt x="215" y="1009"/>
                    <a:pt x="244" y="881"/>
                    <a:pt x="314" y="774"/>
                  </a:cubicBezTo>
                  <a:cubicBezTo>
                    <a:pt x="459" y="538"/>
                    <a:pt x="641" y="328"/>
                    <a:pt x="790" y="96"/>
                  </a:cubicBezTo>
                  <a:cubicBezTo>
                    <a:pt x="827" y="34"/>
                    <a:pt x="801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2470800" y="527325"/>
              <a:ext cx="20875" cy="30675"/>
            </a:xfrm>
            <a:custGeom>
              <a:avLst/>
              <a:gdLst/>
              <a:ahLst/>
              <a:cxnLst/>
              <a:rect l="l" t="t" r="r" b="b"/>
              <a:pathLst>
                <a:path w="835" h="1227" extrusionOk="0">
                  <a:moveTo>
                    <a:pt x="766" y="1"/>
                  </a:moveTo>
                  <a:cubicBezTo>
                    <a:pt x="737" y="1"/>
                    <a:pt x="701" y="17"/>
                    <a:pt x="678" y="51"/>
                  </a:cubicBezTo>
                  <a:cubicBezTo>
                    <a:pt x="550" y="253"/>
                    <a:pt x="422" y="455"/>
                    <a:pt x="293" y="662"/>
                  </a:cubicBezTo>
                  <a:cubicBezTo>
                    <a:pt x="194" y="823"/>
                    <a:pt x="45" y="1000"/>
                    <a:pt x="5" y="1191"/>
                  </a:cubicBezTo>
                  <a:cubicBezTo>
                    <a:pt x="0" y="1217"/>
                    <a:pt x="13" y="1226"/>
                    <a:pt x="30" y="1226"/>
                  </a:cubicBezTo>
                  <a:cubicBezTo>
                    <a:pt x="48" y="1226"/>
                    <a:pt x="70" y="1216"/>
                    <a:pt x="83" y="1203"/>
                  </a:cubicBezTo>
                  <a:cubicBezTo>
                    <a:pt x="232" y="1055"/>
                    <a:pt x="323" y="848"/>
                    <a:pt x="434" y="670"/>
                  </a:cubicBezTo>
                  <a:cubicBezTo>
                    <a:pt x="554" y="476"/>
                    <a:pt x="674" y="287"/>
                    <a:pt x="794" y="97"/>
                  </a:cubicBezTo>
                  <a:cubicBezTo>
                    <a:pt x="834" y="34"/>
                    <a:pt x="807" y="1"/>
                    <a:pt x="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474050" y="532350"/>
              <a:ext cx="28150" cy="40250"/>
            </a:xfrm>
            <a:custGeom>
              <a:avLst/>
              <a:gdLst/>
              <a:ahLst/>
              <a:cxnLst/>
              <a:rect l="l" t="t" r="r" b="b"/>
              <a:pathLst>
                <a:path w="1126" h="1610" extrusionOk="0">
                  <a:moveTo>
                    <a:pt x="1060" y="0"/>
                  </a:moveTo>
                  <a:cubicBezTo>
                    <a:pt x="1032" y="0"/>
                    <a:pt x="996" y="16"/>
                    <a:pt x="973" y="48"/>
                  </a:cubicBezTo>
                  <a:cubicBezTo>
                    <a:pt x="647" y="498"/>
                    <a:pt x="110" y="1002"/>
                    <a:pt x="7" y="1572"/>
                  </a:cubicBezTo>
                  <a:cubicBezTo>
                    <a:pt x="0" y="1600"/>
                    <a:pt x="9" y="1609"/>
                    <a:pt x="24" y="1609"/>
                  </a:cubicBezTo>
                  <a:cubicBezTo>
                    <a:pt x="49" y="1609"/>
                    <a:pt x="91" y="1580"/>
                    <a:pt x="102" y="1559"/>
                  </a:cubicBezTo>
                  <a:cubicBezTo>
                    <a:pt x="258" y="1287"/>
                    <a:pt x="391" y="1014"/>
                    <a:pt x="580" y="759"/>
                  </a:cubicBezTo>
                  <a:cubicBezTo>
                    <a:pt x="742" y="532"/>
                    <a:pt x="919" y="317"/>
                    <a:pt x="1085" y="90"/>
                  </a:cubicBezTo>
                  <a:cubicBezTo>
                    <a:pt x="1125" y="32"/>
                    <a:pt x="1100" y="0"/>
                    <a:pt x="1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488950" y="534775"/>
              <a:ext cx="26325" cy="33075"/>
            </a:xfrm>
            <a:custGeom>
              <a:avLst/>
              <a:gdLst/>
              <a:ahLst/>
              <a:cxnLst/>
              <a:rect l="l" t="t" r="r" b="b"/>
              <a:pathLst>
                <a:path w="1053" h="1323" extrusionOk="0">
                  <a:moveTo>
                    <a:pt x="986" y="0"/>
                  </a:moveTo>
                  <a:cubicBezTo>
                    <a:pt x="957" y="0"/>
                    <a:pt x="921" y="15"/>
                    <a:pt x="897" y="46"/>
                  </a:cubicBezTo>
                  <a:cubicBezTo>
                    <a:pt x="600" y="443"/>
                    <a:pt x="315" y="847"/>
                    <a:pt x="34" y="1252"/>
                  </a:cubicBezTo>
                  <a:cubicBezTo>
                    <a:pt x="1" y="1299"/>
                    <a:pt x="19" y="1322"/>
                    <a:pt x="50" y="1322"/>
                  </a:cubicBezTo>
                  <a:cubicBezTo>
                    <a:pt x="72" y="1322"/>
                    <a:pt x="102" y="1310"/>
                    <a:pt x="121" y="1285"/>
                  </a:cubicBezTo>
                  <a:cubicBezTo>
                    <a:pt x="430" y="897"/>
                    <a:pt x="712" y="488"/>
                    <a:pt x="1009" y="88"/>
                  </a:cubicBezTo>
                  <a:cubicBezTo>
                    <a:pt x="1052" y="30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2508575" y="529850"/>
              <a:ext cx="25300" cy="36250"/>
            </a:xfrm>
            <a:custGeom>
              <a:avLst/>
              <a:gdLst/>
              <a:ahLst/>
              <a:cxnLst/>
              <a:rect l="l" t="t" r="r" b="b"/>
              <a:pathLst>
                <a:path w="1012" h="1450" extrusionOk="0">
                  <a:moveTo>
                    <a:pt x="945" y="0"/>
                  </a:moveTo>
                  <a:cubicBezTo>
                    <a:pt x="916" y="0"/>
                    <a:pt x="879" y="16"/>
                    <a:pt x="855" y="49"/>
                  </a:cubicBezTo>
                  <a:cubicBezTo>
                    <a:pt x="558" y="487"/>
                    <a:pt x="285" y="941"/>
                    <a:pt x="21" y="1400"/>
                  </a:cubicBezTo>
                  <a:cubicBezTo>
                    <a:pt x="0" y="1435"/>
                    <a:pt x="16" y="1449"/>
                    <a:pt x="40" y="1449"/>
                  </a:cubicBezTo>
                  <a:cubicBezTo>
                    <a:pt x="63" y="1449"/>
                    <a:pt x="94" y="1436"/>
                    <a:pt x="108" y="1416"/>
                  </a:cubicBezTo>
                  <a:cubicBezTo>
                    <a:pt x="413" y="987"/>
                    <a:pt x="674" y="524"/>
                    <a:pt x="971" y="91"/>
                  </a:cubicBezTo>
                  <a:cubicBezTo>
                    <a:pt x="1012" y="3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2525625" y="523625"/>
              <a:ext cx="30725" cy="46550"/>
            </a:xfrm>
            <a:custGeom>
              <a:avLst/>
              <a:gdLst/>
              <a:ahLst/>
              <a:cxnLst/>
              <a:rect l="l" t="t" r="r" b="b"/>
              <a:pathLst>
                <a:path w="1229" h="1862" extrusionOk="0">
                  <a:moveTo>
                    <a:pt x="1183" y="0"/>
                  </a:moveTo>
                  <a:cubicBezTo>
                    <a:pt x="1149" y="0"/>
                    <a:pt x="1098" y="25"/>
                    <a:pt x="1078" y="58"/>
                  </a:cubicBezTo>
                  <a:cubicBezTo>
                    <a:pt x="731" y="645"/>
                    <a:pt x="351" y="1215"/>
                    <a:pt x="21" y="1813"/>
                  </a:cubicBezTo>
                  <a:cubicBezTo>
                    <a:pt x="0" y="1848"/>
                    <a:pt x="14" y="1861"/>
                    <a:pt x="36" y="1861"/>
                  </a:cubicBezTo>
                  <a:cubicBezTo>
                    <a:pt x="59" y="1861"/>
                    <a:pt x="92" y="1847"/>
                    <a:pt x="107" y="1826"/>
                  </a:cubicBezTo>
                  <a:cubicBezTo>
                    <a:pt x="528" y="1285"/>
                    <a:pt x="855" y="653"/>
                    <a:pt x="1202" y="63"/>
                  </a:cubicBezTo>
                  <a:cubicBezTo>
                    <a:pt x="1228" y="18"/>
                    <a:pt x="1212" y="0"/>
                    <a:pt x="1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549450" y="523525"/>
              <a:ext cx="27075" cy="41725"/>
            </a:xfrm>
            <a:custGeom>
              <a:avLst/>
              <a:gdLst/>
              <a:ahLst/>
              <a:cxnLst/>
              <a:rect l="l" t="t" r="r" b="b"/>
              <a:pathLst>
                <a:path w="1083" h="1669" extrusionOk="0">
                  <a:moveTo>
                    <a:pt x="1036" y="1"/>
                  </a:moveTo>
                  <a:cubicBezTo>
                    <a:pt x="1002" y="1"/>
                    <a:pt x="954" y="27"/>
                    <a:pt x="938" y="62"/>
                  </a:cubicBezTo>
                  <a:cubicBezTo>
                    <a:pt x="781" y="376"/>
                    <a:pt x="591" y="666"/>
                    <a:pt x="397" y="954"/>
                  </a:cubicBezTo>
                  <a:cubicBezTo>
                    <a:pt x="257" y="1169"/>
                    <a:pt x="79" y="1388"/>
                    <a:pt x="9" y="1636"/>
                  </a:cubicBezTo>
                  <a:cubicBezTo>
                    <a:pt x="1" y="1660"/>
                    <a:pt x="9" y="1668"/>
                    <a:pt x="24" y="1668"/>
                  </a:cubicBezTo>
                  <a:cubicBezTo>
                    <a:pt x="46" y="1668"/>
                    <a:pt x="83" y="1649"/>
                    <a:pt x="95" y="1636"/>
                  </a:cubicBezTo>
                  <a:cubicBezTo>
                    <a:pt x="293" y="1388"/>
                    <a:pt x="447" y="1087"/>
                    <a:pt x="624" y="818"/>
                  </a:cubicBezTo>
                  <a:cubicBezTo>
                    <a:pt x="781" y="575"/>
                    <a:pt x="934" y="327"/>
                    <a:pt x="1061" y="67"/>
                  </a:cubicBezTo>
                  <a:cubicBezTo>
                    <a:pt x="1082" y="19"/>
                    <a:pt x="106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581200" y="527950"/>
              <a:ext cx="20800" cy="25750"/>
            </a:xfrm>
            <a:custGeom>
              <a:avLst/>
              <a:gdLst/>
              <a:ahLst/>
              <a:cxnLst/>
              <a:rect l="l" t="t" r="r" b="b"/>
              <a:pathLst>
                <a:path w="832" h="1030" extrusionOk="0">
                  <a:moveTo>
                    <a:pt x="762" y="0"/>
                  </a:moveTo>
                  <a:cubicBezTo>
                    <a:pt x="742" y="0"/>
                    <a:pt x="717" y="11"/>
                    <a:pt x="692" y="39"/>
                  </a:cubicBezTo>
                  <a:cubicBezTo>
                    <a:pt x="436" y="327"/>
                    <a:pt x="163" y="633"/>
                    <a:pt x="14" y="988"/>
                  </a:cubicBezTo>
                  <a:cubicBezTo>
                    <a:pt x="0" y="1018"/>
                    <a:pt x="11" y="1030"/>
                    <a:pt x="28" y="1030"/>
                  </a:cubicBezTo>
                  <a:cubicBezTo>
                    <a:pt x="47" y="1030"/>
                    <a:pt x="72" y="1017"/>
                    <a:pt x="85" y="1000"/>
                  </a:cubicBezTo>
                  <a:cubicBezTo>
                    <a:pt x="321" y="712"/>
                    <a:pt x="527" y="406"/>
                    <a:pt x="774" y="125"/>
                  </a:cubicBezTo>
                  <a:cubicBezTo>
                    <a:pt x="832" y="61"/>
                    <a:pt x="809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598175" y="523300"/>
              <a:ext cx="17675" cy="24900"/>
            </a:xfrm>
            <a:custGeom>
              <a:avLst/>
              <a:gdLst/>
              <a:ahLst/>
              <a:cxnLst/>
              <a:rect l="l" t="t" r="r" b="b"/>
              <a:pathLst>
                <a:path w="707" h="996" extrusionOk="0">
                  <a:moveTo>
                    <a:pt x="638" y="0"/>
                  </a:moveTo>
                  <a:cubicBezTo>
                    <a:pt x="608" y="0"/>
                    <a:pt x="572" y="17"/>
                    <a:pt x="549" y="51"/>
                  </a:cubicBezTo>
                  <a:cubicBezTo>
                    <a:pt x="368" y="324"/>
                    <a:pt x="99" y="641"/>
                    <a:pt x="9" y="959"/>
                  </a:cubicBezTo>
                  <a:cubicBezTo>
                    <a:pt x="1" y="986"/>
                    <a:pt x="13" y="995"/>
                    <a:pt x="31" y="995"/>
                  </a:cubicBezTo>
                  <a:cubicBezTo>
                    <a:pt x="47" y="995"/>
                    <a:pt x="69" y="986"/>
                    <a:pt x="79" y="976"/>
                  </a:cubicBezTo>
                  <a:cubicBezTo>
                    <a:pt x="307" y="715"/>
                    <a:pt x="471" y="381"/>
                    <a:pt x="665" y="92"/>
                  </a:cubicBezTo>
                  <a:cubicBezTo>
                    <a:pt x="706" y="32"/>
                    <a:pt x="679" y="0"/>
                    <a:pt x="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2642250" y="514850"/>
              <a:ext cx="7150" cy="4275"/>
            </a:xfrm>
            <a:custGeom>
              <a:avLst/>
              <a:gdLst/>
              <a:ahLst/>
              <a:cxnLst/>
              <a:rect l="l" t="t" r="r" b="b"/>
              <a:pathLst>
                <a:path w="286" h="171" extrusionOk="0">
                  <a:moveTo>
                    <a:pt x="183" y="1"/>
                  </a:moveTo>
                  <a:cubicBezTo>
                    <a:pt x="108" y="1"/>
                    <a:pt x="0" y="170"/>
                    <a:pt x="99" y="170"/>
                  </a:cubicBezTo>
                  <a:cubicBezTo>
                    <a:pt x="179" y="170"/>
                    <a:pt x="286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2616225" y="524975"/>
              <a:ext cx="25950" cy="44200"/>
            </a:xfrm>
            <a:custGeom>
              <a:avLst/>
              <a:gdLst/>
              <a:ahLst/>
              <a:cxnLst/>
              <a:rect l="l" t="t" r="r" b="b"/>
              <a:pathLst>
                <a:path w="1038" h="1768" extrusionOk="0">
                  <a:moveTo>
                    <a:pt x="856" y="1"/>
                  </a:moveTo>
                  <a:cubicBezTo>
                    <a:pt x="811" y="1"/>
                    <a:pt x="750" y="67"/>
                    <a:pt x="757" y="103"/>
                  </a:cubicBezTo>
                  <a:cubicBezTo>
                    <a:pt x="810" y="406"/>
                    <a:pt x="546" y="752"/>
                    <a:pt x="402" y="1000"/>
                  </a:cubicBezTo>
                  <a:cubicBezTo>
                    <a:pt x="311" y="1161"/>
                    <a:pt x="1" y="1549"/>
                    <a:pt x="75" y="1743"/>
                  </a:cubicBezTo>
                  <a:cubicBezTo>
                    <a:pt x="81" y="1761"/>
                    <a:pt x="93" y="1767"/>
                    <a:pt x="106" y="1767"/>
                  </a:cubicBezTo>
                  <a:cubicBezTo>
                    <a:pt x="137" y="1767"/>
                    <a:pt x="180" y="1731"/>
                    <a:pt x="195" y="1714"/>
                  </a:cubicBezTo>
                  <a:cubicBezTo>
                    <a:pt x="290" y="1595"/>
                    <a:pt x="340" y="1429"/>
                    <a:pt x="410" y="1297"/>
                  </a:cubicBezTo>
                  <a:cubicBezTo>
                    <a:pt x="509" y="1107"/>
                    <a:pt x="620" y="926"/>
                    <a:pt x="719" y="736"/>
                  </a:cubicBezTo>
                  <a:cubicBezTo>
                    <a:pt x="798" y="574"/>
                    <a:pt x="1037" y="187"/>
                    <a:pt x="885" y="13"/>
                  </a:cubicBezTo>
                  <a:cubicBezTo>
                    <a:pt x="877" y="4"/>
                    <a:pt x="867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2625825" y="526450"/>
              <a:ext cx="31500" cy="50750"/>
            </a:xfrm>
            <a:custGeom>
              <a:avLst/>
              <a:gdLst/>
              <a:ahLst/>
              <a:cxnLst/>
              <a:rect l="l" t="t" r="r" b="b"/>
              <a:pathLst>
                <a:path w="1260" h="2030" extrusionOk="0">
                  <a:moveTo>
                    <a:pt x="1195" y="0"/>
                  </a:moveTo>
                  <a:cubicBezTo>
                    <a:pt x="1160" y="0"/>
                    <a:pt x="1115" y="20"/>
                    <a:pt x="1095" y="53"/>
                  </a:cubicBezTo>
                  <a:cubicBezTo>
                    <a:pt x="732" y="660"/>
                    <a:pt x="183" y="1279"/>
                    <a:pt x="9" y="1977"/>
                  </a:cubicBezTo>
                  <a:cubicBezTo>
                    <a:pt x="0" y="2016"/>
                    <a:pt x="13" y="2030"/>
                    <a:pt x="34" y="2030"/>
                  </a:cubicBezTo>
                  <a:cubicBezTo>
                    <a:pt x="71" y="2030"/>
                    <a:pt x="134" y="1987"/>
                    <a:pt x="150" y="1961"/>
                  </a:cubicBezTo>
                  <a:cubicBezTo>
                    <a:pt x="501" y="1325"/>
                    <a:pt x="864" y="705"/>
                    <a:pt x="1227" y="78"/>
                  </a:cubicBezTo>
                  <a:cubicBezTo>
                    <a:pt x="1260" y="24"/>
                    <a:pt x="1233" y="0"/>
                    <a:pt x="1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2637825" y="524100"/>
              <a:ext cx="30800" cy="51800"/>
            </a:xfrm>
            <a:custGeom>
              <a:avLst/>
              <a:gdLst/>
              <a:ahLst/>
              <a:cxnLst/>
              <a:rect l="l" t="t" r="r" b="b"/>
              <a:pathLst>
                <a:path w="1232" h="2072" extrusionOk="0">
                  <a:moveTo>
                    <a:pt x="1182" y="1"/>
                  </a:moveTo>
                  <a:cubicBezTo>
                    <a:pt x="1142" y="1"/>
                    <a:pt x="1080" y="32"/>
                    <a:pt x="1057" y="73"/>
                  </a:cubicBezTo>
                  <a:cubicBezTo>
                    <a:pt x="706" y="704"/>
                    <a:pt x="219" y="1340"/>
                    <a:pt x="9" y="2034"/>
                  </a:cubicBezTo>
                  <a:cubicBezTo>
                    <a:pt x="0" y="2061"/>
                    <a:pt x="10" y="2071"/>
                    <a:pt x="27" y="2071"/>
                  </a:cubicBezTo>
                  <a:cubicBezTo>
                    <a:pt x="50" y="2071"/>
                    <a:pt x="87" y="2051"/>
                    <a:pt x="99" y="2034"/>
                  </a:cubicBezTo>
                  <a:cubicBezTo>
                    <a:pt x="508" y="1419"/>
                    <a:pt x="842" y="725"/>
                    <a:pt x="1202" y="73"/>
                  </a:cubicBezTo>
                  <a:cubicBezTo>
                    <a:pt x="1231" y="21"/>
                    <a:pt x="1214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649800" y="515075"/>
              <a:ext cx="44700" cy="69825"/>
            </a:xfrm>
            <a:custGeom>
              <a:avLst/>
              <a:gdLst/>
              <a:ahLst/>
              <a:cxnLst/>
              <a:rect l="l" t="t" r="r" b="b"/>
              <a:pathLst>
                <a:path w="1788" h="2793" extrusionOk="0">
                  <a:moveTo>
                    <a:pt x="1719" y="0"/>
                  </a:moveTo>
                  <a:cubicBezTo>
                    <a:pt x="1689" y="0"/>
                    <a:pt x="1653" y="18"/>
                    <a:pt x="1631" y="53"/>
                  </a:cubicBezTo>
                  <a:cubicBezTo>
                    <a:pt x="1078" y="925"/>
                    <a:pt x="426" y="1788"/>
                    <a:pt x="16" y="2738"/>
                  </a:cubicBezTo>
                  <a:cubicBezTo>
                    <a:pt x="0" y="2777"/>
                    <a:pt x="15" y="2792"/>
                    <a:pt x="39" y="2792"/>
                  </a:cubicBezTo>
                  <a:cubicBezTo>
                    <a:pt x="62" y="2792"/>
                    <a:pt x="93" y="2777"/>
                    <a:pt x="108" y="2754"/>
                  </a:cubicBezTo>
                  <a:cubicBezTo>
                    <a:pt x="677" y="1887"/>
                    <a:pt x="1194" y="979"/>
                    <a:pt x="1747" y="99"/>
                  </a:cubicBezTo>
                  <a:cubicBezTo>
                    <a:pt x="1788" y="34"/>
                    <a:pt x="1760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661650" y="517600"/>
              <a:ext cx="47475" cy="72300"/>
            </a:xfrm>
            <a:custGeom>
              <a:avLst/>
              <a:gdLst/>
              <a:ahLst/>
              <a:cxnLst/>
              <a:rect l="l" t="t" r="r" b="b"/>
              <a:pathLst>
                <a:path w="1899" h="2892" extrusionOk="0">
                  <a:moveTo>
                    <a:pt x="1831" y="1"/>
                  </a:moveTo>
                  <a:cubicBezTo>
                    <a:pt x="1802" y="1"/>
                    <a:pt x="1766" y="17"/>
                    <a:pt x="1743" y="52"/>
                  </a:cubicBezTo>
                  <a:cubicBezTo>
                    <a:pt x="1137" y="943"/>
                    <a:pt x="480" y="1852"/>
                    <a:pt x="22" y="2831"/>
                  </a:cubicBezTo>
                  <a:cubicBezTo>
                    <a:pt x="1" y="2875"/>
                    <a:pt x="19" y="2892"/>
                    <a:pt x="46" y="2892"/>
                  </a:cubicBezTo>
                  <a:cubicBezTo>
                    <a:pt x="73" y="2892"/>
                    <a:pt x="108" y="2875"/>
                    <a:pt x="125" y="2851"/>
                  </a:cubicBezTo>
                  <a:cubicBezTo>
                    <a:pt x="716" y="1939"/>
                    <a:pt x="1248" y="998"/>
                    <a:pt x="1855" y="93"/>
                  </a:cubicBezTo>
                  <a:cubicBezTo>
                    <a:pt x="1899" y="33"/>
                    <a:pt x="1871" y="1"/>
                    <a:pt x="1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671925" y="525025"/>
              <a:ext cx="49100" cy="80825"/>
            </a:xfrm>
            <a:custGeom>
              <a:avLst/>
              <a:gdLst/>
              <a:ahLst/>
              <a:cxnLst/>
              <a:rect l="l" t="t" r="r" b="b"/>
              <a:pathLst>
                <a:path w="1964" h="3233" extrusionOk="0">
                  <a:moveTo>
                    <a:pt x="1900" y="0"/>
                  </a:moveTo>
                  <a:cubicBezTo>
                    <a:pt x="1874" y="0"/>
                    <a:pt x="1843" y="16"/>
                    <a:pt x="1824" y="48"/>
                  </a:cubicBezTo>
                  <a:cubicBezTo>
                    <a:pt x="1196" y="1052"/>
                    <a:pt x="461" y="2083"/>
                    <a:pt x="15" y="3182"/>
                  </a:cubicBezTo>
                  <a:cubicBezTo>
                    <a:pt x="1" y="3218"/>
                    <a:pt x="15" y="3232"/>
                    <a:pt x="35" y="3232"/>
                  </a:cubicBezTo>
                  <a:cubicBezTo>
                    <a:pt x="55" y="3232"/>
                    <a:pt x="81" y="3219"/>
                    <a:pt x="94" y="3198"/>
                  </a:cubicBezTo>
                  <a:cubicBezTo>
                    <a:pt x="738" y="2187"/>
                    <a:pt x="1291" y="1109"/>
                    <a:pt x="1927" y="89"/>
                  </a:cubicBezTo>
                  <a:cubicBezTo>
                    <a:pt x="1963" y="31"/>
                    <a:pt x="1937" y="0"/>
                    <a:pt x="1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677575" y="533950"/>
              <a:ext cx="54175" cy="91200"/>
            </a:xfrm>
            <a:custGeom>
              <a:avLst/>
              <a:gdLst/>
              <a:ahLst/>
              <a:cxnLst/>
              <a:rect l="l" t="t" r="r" b="b"/>
              <a:pathLst>
                <a:path w="2167" h="3648" extrusionOk="0">
                  <a:moveTo>
                    <a:pt x="2117" y="0"/>
                  </a:moveTo>
                  <a:cubicBezTo>
                    <a:pt x="2079" y="0"/>
                    <a:pt x="2023" y="29"/>
                    <a:pt x="2002" y="66"/>
                  </a:cubicBezTo>
                  <a:cubicBezTo>
                    <a:pt x="1358" y="1261"/>
                    <a:pt x="668" y="2420"/>
                    <a:pt x="16" y="3605"/>
                  </a:cubicBezTo>
                  <a:cubicBezTo>
                    <a:pt x="0" y="3636"/>
                    <a:pt x="13" y="3647"/>
                    <a:pt x="33" y="3647"/>
                  </a:cubicBezTo>
                  <a:cubicBezTo>
                    <a:pt x="53" y="3647"/>
                    <a:pt x="82" y="3635"/>
                    <a:pt x="94" y="3618"/>
                  </a:cubicBezTo>
                  <a:cubicBezTo>
                    <a:pt x="908" y="2532"/>
                    <a:pt x="1499" y="1261"/>
                    <a:pt x="2139" y="71"/>
                  </a:cubicBezTo>
                  <a:cubicBezTo>
                    <a:pt x="2167" y="20"/>
                    <a:pt x="2149" y="0"/>
                    <a:pt x="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668275" y="524225"/>
              <a:ext cx="82150" cy="135300"/>
            </a:xfrm>
            <a:custGeom>
              <a:avLst/>
              <a:gdLst/>
              <a:ahLst/>
              <a:cxnLst/>
              <a:rect l="l" t="t" r="r" b="b"/>
              <a:pathLst>
                <a:path w="3286" h="5412" extrusionOk="0">
                  <a:moveTo>
                    <a:pt x="3237" y="0"/>
                  </a:moveTo>
                  <a:cubicBezTo>
                    <a:pt x="3199" y="0"/>
                    <a:pt x="3140" y="29"/>
                    <a:pt x="3117" y="68"/>
                  </a:cubicBezTo>
                  <a:cubicBezTo>
                    <a:pt x="2143" y="1864"/>
                    <a:pt x="983" y="3557"/>
                    <a:pt x="21" y="5357"/>
                  </a:cubicBezTo>
                  <a:cubicBezTo>
                    <a:pt x="0" y="5396"/>
                    <a:pt x="17" y="5412"/>
                    <a:pt x="42" y="5412"/>
                  </a:cubicBezTo>
                  <a:cubicBezTo>
                    <a:pt x="68" y="5412"/>
                    <a:pt x="101" y="5396"/>
                    <a:pt x="116" y="5374"/>
                  </a:cubicBezTo>
                  <a:cubicBezTo>
                    <a:pt x="1243" y="3664"/>
                    <a:pt x="2284" y="1868"/>
                    <a:pt x="3258" y="68"/>
                  </a:cubicBezTo>
                  <a:cubicBezTo>
                    <a:pt x="3286" y="19"/>
                    <a:pt x="3268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2666800" y="524850"/>
              <a:ext cx="95875" cy="171150"/>
            </a:xfrm>
            <a:custGeom>
              <a:avLst/>
              <a:gdLst/>
              <a:ahLst/>
              <a:cxnLst/>
              <a:rect l="l" t="t" r="r" b="b"/>
              <a:pathLst>
                <a:path w="3835" h="6846" extrusionOk="0">
                  <a:moveTo>
                    <a:pt x="3783" y="1"/>
                  </a:moveTo>
                  <a:cubicBezTo>
                    <a:pt x="3743" y="1"/>
                    <a:pt x="3682" y="33"/>
                    <a:pt x="3660" y="76"/>
                  </a:cubicBezTo>
                  <a:cubicBezTo>
                    <a:pt x="2549" y="2368"/>
                    <a:pt x="1067" y="4478"/>
                    <a:pt x="18" y="6793"/>
                  </a:cubicBezTo>
                  <a:cubicBezTo>
                    <a:pt x="0" y="6831"/>
                    <a:pt x="12" y="6846"/>
                    <a:pt x="33" y="6846"/>
                  </a:cubicBezTo>
                  <a:cubicBezTo>
                    <a:pt x="61" y="6846"/>
                    <a:pt x="105" y="6821"/>
                    <a:pt x="121" y="6793"/>
                  </a:cubicBezTo>
                  <a:cubicBezTo>
                    <a:pt x="1356" y="4556"/>
                    <a:pt x="2698" y="2384"/>
                    <a:pt x="3809" y="76"/>
                  </a:cubicBezTo>
                  <a:cubicBezTo>
                    <a:pt x="3834" y="22"/>
                    <a:pt x="3815" y="1"/>
                    <a:pt x="3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2670525" y="519850"/>
              <a:ext cx="118275" cy="201375"/>
            </a:xfrm>
            <a:custGeom>
              <a:avLst/>
              <a:gdLst/>
              <a:ahLst/>
              <a:cxnLst/>
              <a:rect l="l" t="t" r="r" b="b"/>
              <a:pathLst>
                <a:path w="4731" h="8055" extrusionOk="0">
                  <a:moveTo>
                    <a:pt x="4673" y="0"/>
                  </a:moveTo>
                  <a:cubicBezTo>
                    <a:pt x="4630" y="0"/>
                    <a:pt x="4567" y="34"/>
                    <a:pt x="4547" y="81"/>
                  </a:cubicBezTo>
                  <a:cubicBezTo>
                    <a:pt x="3238" y="2819"/>
                    <a:pt x="1785" y="5499"/>
                    <a:pt x="34" y="7980"/>
                  </a:cubicBezTo>
                  <a:cubicBezTo>
                    <a:pt x="0" y="8031"/>
                    <a:pt x="21" y="8055"/>
                    <a:pt x="54" y="8055"/>
                  </a:cubicBezTo>
                  <a:cubicBezTo>
                    <a:pt x="78" y="8055"/>
                    <a:pt x="108" y="8042"/>
                    <a:pt x="129" y="8018"/>
                  </a:cubicBezTo>
                  <a:cubicBezTo>
                    <a:pt x="2016" y="5660"/>
                    <a:pt x="3408" y="2791"/>
                    <a:pt x="4704" y="81"/>
                  </a:cubicBezTo>
                  <a:cubicBezTo>
                    <a:pt x="4730" y="24"/>
                    <a:pt x="4708" y="0"/>
                    <a:pt x="4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685950" y="509375"/>
              <a:ext cx="138700" cy="225650"/>
            </a:xfrm>
            <a:custGeom>
              <a:avLst/>
              <a:gdLst/>
              <a:ahLst/>
              <a:cxnLst/>
              <a:rect l="l" t="t" r="r" b="b"/>
              <a:pathLst>
                <a:path w="5548" h="9026" extrusionOk="0">
                  <a:moveTo>
                    <a:pt x="5490" y="1"/>
                  </a:moveTo>
                  <a:cubicBezTo>
                    <a:pt x="5446" y="1"/>
                    <a:pt x="5379" y="33"/>
                    <a:pt x="5354" y="75"/>
                  </a:cubicBezTo>
                  <a:cubicBezTo>
                    <a:pt x="3637" y="3077"/>
                    <a:pt x="1783" y="5992"/>
                    <a:pt x="24" y="8969"/>
                  </a:cubicBezTo>
                  <a:cubicBezTo>
                    <a:pt x="1" y="9009"/>
                    <a:pt x="20" y="9026"/>
                    <a:pt x="48" y="9026"/>
                  </a:cubicBezTo>
                  <a:cubicBezTo>
                    <a:pt x="75" y="9026"/>
                    <a:pt x="111" y="9010"/>
                    <a:pt x="127" y="8986"/>
                  </a:cubicBezTo>
                  <a:cubicBezTo>
                    <a:pt x="2063" y="6112"/>
                    <a:pt x="3798" y="3086"/>
                    <a:pt x="5516" y="79"/>
                  </a:cubicBezTo>
                  <a:cubicBezTo>
                    <a:pt x="5547" y="23"/>
                    <a:pt x="5526" y="1"/>
                    <a:pt x="5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730575" y="514975"/>
              <a:ext cx="108125" cy="190175"/>
            </a:xfrm>
            <a:custGeom>
              <a:avLst/>
              <a:gdLst/>
              <a:ahLst/>
              <a:cxnLst/>
              <a:rect l="l" t="t" r="r" b="b"/>
              <a:pathLst>
                <a:path w="4325" h="7607" extrusionOk="0">
                  <a:moveTo>
                    <a:pt x="4300" y="1"/>
                  </a:moveTo>
                  <a:cubicBezTo>
                    <a:pt x="4272" y="1"/>
                    <a:pt x="4224" y="33"/>
                    <a:pt x="4214" y="62"/>
                  </a:cubicBezTo>
                  <a:cubicBezTo>
                    <a:pt x="3726" y="1494"/>
                    <a:pt x="2607" y="2816"/>
                    <a:pt x="1831" y="4108"/>
                  </a:cubicBezTo>
                  <a:cubicBezTo>
                    <a:pt x="1162" y="5219"/>
                    <a:pt x="518" y="6350"/>
                    <a:pt x="19" y="7544"/>
                  </a:cubicBezTo>
                  <a:cubicBezTo>
                    <a:pt x="1" y="7589"/>
                    <a:pt x="16" y="7607"/>
                    <a:pt x="41" y="7607"/>
                  </a:cubicBezTo>
                  <a:cubicBezTo>
                    <a:pt x="74" y="7607"/>
                    <a:pt x="124" y="7579"/>
                    <a:pt x="143" y="7544"/>
                  </a:cubicBezTo>
                  <a:cubicBezTo>
                    <a:pt x="951" y="5959"/>
                    <a:pt x="1790" y="4418"/>
                    <a:pt x="2723" y="2899"/>
                  </a:cubicBezTo>
                  <a:cubicBezTo>
                    <a:pt x="3301" y="1965"/>
                    <a:pt x="3995" y="1094"/>
                    <a:pt x="4317" y="38"/>
                  </a:cubicBezTo>
                  <a:cubicBezTo>
                    <a:pt x="4324" y="11"/>
                    <a:pt x="4315" y="1"/>
                    <a:pt x="4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2787800" y="511050"/>
              <a:ext cx="76600" cy="120675"/>
            </a:xfrm>
            <a:custGeom>
              <a:avLst/>
              <a:gdLst/>
              <a:ahLst/>
              <a:cxnLst/>
              <a:rect l="l" t="t" r="r" b="b"/>
              <a:pathLst>
                <a:path w="3064" h="4827" extrusionOk="0">
                  <a:moveTo>
                    <a:pt x="3007" y="0"/>
                  </a:moveTo>
                  <a:cubicBezTo>
                    <a:pt x="2963" y="0"/>
                    <a:pt x="2897" y="32"/>
                    <a:pt x="2870" y="75"/>
                  </a:cubicBezTo>
                  <a:cubicBezTo>
                    <a:pt x="1937" y="1647"/>
                    <a:pt x="901" y="3179"/>
                    <a:pt x="17" y="4782"/>
                  </a:cubicBezTo>
                  <a:cubicBezTo>
                    <a:pt x="1" y="4814"/>
                    <a:pt x="13" y="4826"/>
                    <a:pt x="34" y="4826"/>
                  </a:cubicBezTo>
                  <a:cubicBezTo>
                    <a:pt x="55" y="4826"/>
                    <a:pt x="85" y="4813"/>
                    <a:pt x="99" y="4794"/>
                  </a:cubicBezTo>
                  <a:cubicBezTo>
                    <a:pt x="1194" y="3316"/>
                    <a:pt x="2094" y="1660"/>
                    <a:pt x="3031" y="79"/>
                  </a:cubicBezTo>
                  <a:cubicBezTo>
                    <a:pt x="3063" y="22"/>
                    <a:pt x="304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806775" y="510925"/>
              <a:ext cx="80325" cy="136700"/>
            </a:xfrm>
            <a:custGeom>
              <a:avLst/>
              <a:gdLst/>
              <a:ahLst/>
              <a:cxnLst/>
              <a:rect l="l" t="t" r="r" b="b"/>
              <a:pathLst>
                <a:path w="3213" h="5468" extrusionOk="0">
                  <a:moveTo>
                    <a:pt x="3155" y="0"/>
                  </a:moveTo>
                  <a:cubicBezTo>
                    <a:pt x="3111" y="0"/>
                    <a:pt x="3045" y="34"/>
                    <a:pt x="3020" y="80"/>
                  </a:cubicBezTo>
                  <a:cubicBezTo>
                    <a:pt x="2061" y="1859"/>
                    <a:pt x="860" y="3569"/>
                    <a:pt x="22" y="5402"/>
                  </a:cubicBezTo>
                  <a:cubicBezTo>
                    <a:pt x="1" y="5448"/>
                    <a:pt x="21" y="5468"/>
                    <a:pt x="50" y="5468"/>
                  </a:cubicBezTo>
                  <a:cubicBezTo>
                    <a:pt x="79" y="5468"/>
                    <a:pt x="115" y="5450"/>
                    <a:pt x="133" y="5422"/>
                  </a:cubicBezTo>
                  <a:cubicBezTo>
                    <a:pt x="1190" y="3668"/>
                    <a:pt x="2214" y="1888"/>
                    <a:pt x="3180" y="84"/>
                  </a:cubicBezTo>
                  <a:cubicBezTo>
                    <a:pt x="3212" y="24"/>
                    <a:pt x="3191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2810950" y="507750"/>
              <a:ext cx="91375" cy="167300"/>
            </a:xfrm>
            <a:custGeom>
              <a:avLst/>
              <a:gdLst/>
              <a:ahLst/>
              <a:cxnLst/>
              <a:rect l="l" t="t" r="r" b="b"/>
              <a:pathLst>
                <a:path w="3655" h="6692" extrusionOk="0">
                  <a:moveTo>
                    <a:pt x="3599" y="0"/>
                  </a:moveTo>
                  <a:cubicBezTo>
                    <a:pt x="3557" y="0"/>
                    <a:pt x="3495" y="33"/>
                    <a:pt x="3472" y="79"/>
                  </a:cubicBezTo>
                  <a:cubicBezTo>
                    <a:pt x="2407" y="2304"/>
                    <a:pt x="1031" y="4390"/>
                    <a:pt x="20" y="6631"/>
                  </a:cubicBezTo>
                  <a:cubicBezTo>
                    <a:pt x="0" y="6675"/>
                    <a:pt x="14" y="6691"/>
                    <a:pt x="38" y="6691"/>
                  </a:cubicBezTo>
                  <a:cubicBezTo>
                    <a:pt x="69" y="6691"/>
                    <a:pt x="117" y="6665"/>
                    <a:pt x="135" y="6635"/>
                  </a:cubicBezTo>
                  <a:cubicBezTo>
                    <a:pt x="1341" y="4468"/>
                    <a:pt x="2559" y="2320"/>
                    <a:pt x="3629" y="79"/>
                  </a:cubicBezTo>
                  <a:cubicBezTo>
                    <a:pt x="3655" y="23"/>
                    <a:pt x="3634" y="0"/>
                    <a:pt x="3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2837975" y="512750"/>
              <a:ext cx="89475" cy="153950"/>
            </a:xfrm>
            <a:custGeom>
              <a:avLst/>
              <a:gdLst/>
              <a:ahLst/>
              <a:cxnLst/>
              <a:rect l="l" t="t" r="r" b="b"/>
              <a:pathLst>
                <a:path w="3579" h="6158" extrusionOk="0">
                  <a:moveTo>
                    <a:pt x="3527" y="0"/>
                  </a:moveTo>
                  <a:cubicBezTo>
                    <a:pt x="3486" y="0"/>
                    <a:pt x="3423" y="31"/>
                    <a:pt x="3399" y="72"/>
                  </a:cubicBezTo>
                  <a:cubicBezTo>
                    <a:pt x="2288" y="2075"/>
                    <a:pt x="991" y="4032"/>
                    <a:pt x="17" y="6109"/>
                  </a:cubicBezTo>
                  <a:cubicBezTo>
                    <a:pt x="1" y="6145"/>
                    <a:pt x="13" y="6158"/>
                    <a:pt x="33" y="6158"/>
                  </a:cubicBezTo>
                  <a:cubicBezTo>
                    <a:pt x="60" y="6158"/>
                    <a:pt x="102" y="6135"/>
                    <a:pt x="116" y="6109"/>
                  </a:cubicBezTo>
                  <a:cubicBezTo>
                    <a:pt x="1301" y="4123"/>
                    <a:pt x="2428" y="2096"/>
                    <a:pt x="3551" y="72"/>
                  </a:cubicBezTo>
                  <a:cubicBezTo>
                    <a:pt x="3579" y="21"/>
                    <a:pt x="3560" y="0"/>
                    <a:pt x="3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866250" y="516650"/>
              <a:ext cx="73500" cy="142975"/>
            </a:xfrm>
            <a:custGeom>
              <a:avLst/>
              <a:gdLst/>
              <a:ahLst/>
              <a:cxnLst/>
              <a:rect l="l" t="t" r="r" b="b"/>
              <a:pathLst>
                <a:path w="2940" h="5719" extrusionOk="0">
                  <a:moveTo>
                    <a:pt x="2881" y="0"/>
                  </a:moveTo>
                  <a:cubicBezTo>
                    <a:pt x="2837" y="0"/>
                    <a:pt x="2773" y="33"/>
                    <a:pt x="2750" y="78"/>
                  </a:cubicBezTo>
                  <a:cubicBezTo>
                    <a:pt x="1813" y="1919"/>
                    <a:pt x="793" y="3744"/>
                    <a:pt x="17" y="5660"/>
                  </a:cubicBezTo>
                  <a:cubicBezTo>
                    <a:pt x="1" y="5702"/>
                    <a:pt x="15" y="5718"/>
                    <a:pt x="38" y="5718"/>
                  </a:cubicBezTo>
                  <a:cubicBezTo>
                    <a:pt x="68" y="5718"/>
                    <a:pt x="112" y="5692"/>
                    <a:pt x="128" y="5660"/>
                  </a:cubicBezTo>
                  <a:cubicBezTo>
                    <a:pt x="1041" y="3794"/>
                    <a:pt x="1966" y="1932"/>
                    <a:pt x="2912" y="82"/>
                  </a:cubicBezTo>
                  <a:cubicBezTo>
                    <a:pt x="2940" y="23"/>
                    <a:pt x="2917" y="0"/>
                    <a:pt x="2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887100" y="515100"/>
              <a:ext cx="84100" cy="154625"/>
            </a:xfrm>
            <a:custGeom>
              <a:avLst/>
              <a:gdLst/>
              <a:ahLst/>
              <a:cxnLst/>
              <a:rect l="l" t="t" r="r" b="b"/>
              <a:pathLst>
                <a:path w="3364" h="6185" extrusionOk="0">
                  <a:moveTo>
                    <a:pt x="3308" y="1"/>
                  </a:moveTo>
                  <a:cubicBezTo>
                    <a:pt x="3267" y="1"/>
                    <a:pt x="3208" y="31"/>
                    <a:pt x="3188" y="73"/>
                  </a:cubicBezTo>
                  <a:cubicBezTo>
                    <a:pt x="2172" y="2118"/>
                    <a:pt x="954" y="4071"/>
                    <a:pt x="13" y="6143"/>
                  </a:cubicBezTo>
                  <a:cubicBezTo>
                    <a:pt x="0" y="6173"/>
                    <a:pt x="12" y="6185"/>
                    <a:pt x="30" y="6185"/>
                  </a:cubicBezTo>
                  <a:cubicBezTo>
                    <a:pt x="47" y="6185"/>
                    <a:pt x="69" y="6174"/>
                    <a:pt x="79" y="6156"/>
                  </a:cubicBezTo>
                  <a:cubicBezTo>
                    <a:pt x="1260" y="4190"/>
                    <a:pt x="2317" y="2129"/>
                    <a:pt x="3336" y="77"/>
                  </a:cubicBezTo>
                  <a:cubicBezTo>
                    <a:pt x="3363" y="23"/>
                    <a:pt x="3342" y="1"/>
                    <a:pt x="3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2896775" y="520900"/>
              <a:ext cx="85650" cy="145250"/>
            </a:xfrm>
            <a:custGeom>
              <a:avLst/>
              <a:gdLst/>
              <a:ahLst/>
              <a:cxnLst/>
              <a:rect l="l" t="t" r="r" b="b"/>
              <a:pathLst>
                <a:path w="3426" h="5810" extrusionOk="0">
                  <a:moveTo>
                    <a:pt x="3377" y="1"/>
                  </a:moveTo>
                  <a:cubicBezTo>
                    <a:pt x="3338" y="1"/>
                    <a:pt x="3280" y="32"/>
                    <a:pt x="3260" y="73"/>
                  </a:cubicBezTo>
                  <a:cubicBezTo>
                    <a:pt x="2269" y="2017"/>
                    <a:pt x="1108" y="3855"/>
                    <a:pt x="26" y="5750"/>
                  </a:cubicBezTo>
                  <a:cubicBezTo>
                    <a:pt x="1" y="5792"/>
                    <a:pt x="19" y="5810"/>
                    <a:pt x="49" y="5810"/>
                  </a:cubicBezTo>
                  <a:cubicBezTo>
                    <a:pt x="77" y="5810"/>
                    <a:pt x="116" y="5793"/>
                    <a:pt x="134" y="5766"/>
                  </a:cubicBezTo>
                  <a:cubicBezTo>
                    <a:pt x="1331" y="3942"/>
                    <a:pt x="2413" y="2021"/>
                    <a:pt x="3400" y="73"/>
                  </a:cubicBezTo>
                  <a:cubicBezTo>
                    <a:pt x="3426" y="21"/>
                    <a:pt x="3408" y="1"/>
                    <a:pt x="3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2926975" y="528150"/>
              <a:ext cx="78325" cy="133075"/>
            </a:xfrm>
            <a:custGeom>
              <a:avLst/>
              <a:gdLst/>
              <a:ahLst/>
              <a:cxnLst/>
              <a:rect l="l" t="t" r="r" b="b"/>
              <a:pathLst>
                <a:path w="3133" h="5323" extrusionOk="0">
                  <a:moveTo>
                    <a:pt x="3079" y="0"/>
                  </a:moveTo>
                  <a:cubicBezTo>
                    <a:pt x="3039" y="0"/>
                    <a:pt x="2978" y="31"/>
                    <a:pt x="2955" y="71"/>
                  </a:cubicBezTo>
                  <a:cubicBezTo>
                    <a:pt x="2044" y="1843"/>
                    <a:pt x="986" y="3524"/>
                    <a:pt x="24" y="5266"/>
                  </a:cubicBezTo>
                  <a:cubicBezTo>
                    <a:pt x="1" y="5306"/>
                    <a:pt x="19" y="5322"/>
                    <a:pt x="46" y="5322"/>
                  </a:cubicBezTo>
                  <a:cubicBezTo>
                    <a:pt x="72" y="5322"/>
                    <a:pt x="107" y="5307"/>
                    <a:pt x="123" y="5283"/>
                  </a:cubicBezTo>
                  <a:cubicBezTo>
                    <a:pt x="1234" y="3627"/>
                    <a:pt x="2196" y="1847"/>
                    <a:pt x="3104" y="75"/>
                  </a:cubicBezTo>
                  <a:cubicBezTo>
                    <a:pt x="3132" y="21"/>
                    <a:pt x="3113" y="0"/>
                    <a:pt x="3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2722925" y="639150"/>
              <a:ext cx="55150" cy="120925"/>
            </a:xfrm>
            <a:custGeom>
              <a:avLst/>
              <a:gdLst/>
              <a:ahLst/>
              <a:cxnLst/>
              <a:rect l="l" t="t" r="r" b="b"/>
              <a:pathLst>
                <a:path w="2206" h="4837" extrusionOk="0">
                  <a:moveTo>
                    <a:pt x="2150" y="1"/>
                  </a:moveTo>
                  <a:cubicBezTo>
                    <a:pt x="2109" y="1"/>
                    <a:pt x="2050" y="33"/>
                    <a:pt x="2030" y="79"/>
                  </a:cubicBezTo>
                  <a:cubicBezTo>
                    <a:pt x="1381" y="1652"/>
                    <a:pt x="605" y="3188"/>
                    <a:pt x="15" y="4786"/>
                  </a:cubicBezTo>
                  <a:cubicBezTo>
                    <a:pt x="0" y="4822"/>
                    <a:pt x="12" y="4836"/>
                    <a:pt x="32" y="4836"/>
                  </a:cubicBezTo>
                  <a:cubicBezTo>
                    <a:pt x="58" y="4836"/>
                    <a:pt x="96" y="4814"/>
                    <a:pt x="110" y="4786"/>
                  </a:cubicBezTo>
                  <a:cubicBezTo>
                    <a:pt x="882" y="3262"/>
                    <a:pt x="1530" y="1660"/>
                    <a:pt x="2183" y="79"/>
                  </a:cubicBezTo>
                  <a:cubicBezTo>
                    <a:pt x="2205" y="23"/>
                    <a:pt x="2184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2759100" y="656150"/>
              <a:ext cx="37150" cy="61775"/>
            </a:xfrm>
            <a:custGeom>
              <a:avLst/>
              <a:gdLst/>
              <a:ahLst/>
              <a:cxnLst/>
              <a:rect l="l" t="t" r="r" b="b"/>
              <a:pathLst>
                <a:path w="1486" h="2471" extrusionOk="0">
                  <a:moveTo>
                    <a:pt x="1430" y="0"/>
                  </a:moveTo>
                  <a:cubicBezTo>
                    <a:pt x="1386" y="0"/>
                    <a:pt x="1318" y="34"/>
                    <a:pt x="1293" y="80"/>
                  </a:cubicBezTo>
                  <a:cubicBezTo>
                    <a:pt x="872" y="861"/>
                    <a:pt x="459" y="1644"/>
                    <a:pt x="21" y="2417"/>
                  </a:cubicBezTo>
                  <a:cubicBezTo>
                    <a:pt x="0" y="2455"/>
                    <a:pt x="18" y="2470"/>
                    <a:pt x="44" y="2470"/>
                  </a:cubicBezTo>
                  <a:cubicBezTo>
                    <a:pt x="69" y="2470"/>
                    <a:pt x="102" y="2456"/>
                    <a:pt x="117" y="2433"/>
                  </a:cubicBezTo>
                  <a:cubicBezTo>
                    <a:pt x="603" y="1674"/>
                    <a:pt x="1024" y="876"/>
                    <a:pt x="1454" y="80"/>
                  </a:cubicBezTo>
                  <a:cubicBezTo>
                    <a:pt x="1486" y="22"/>
                    <a:pt x="1466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2694775" y="709050"/>
              <a:ext cx="32175" cy="52025"/>
            </a:xfrm>
            <a:custGeom>
              <a:avLst/>
              <a:gdLst/>
              <a:ahLst/>
              <a:cxnLst/>
              <a:rect l="l" t="t" r="r" b="b"/>
              <a:pathLst>
                <a:path w="1287" h="2081" extrusionOk="0">
                  <a:moveTo>
                    <a:pt x="1234" y="0"/>
                  </a:moveTo>
                  <a:cubicBezTo>
                    <a:pt x="1195" y="0"/>
                    <a:pt x="1136" y="31"/>
                    <a:pt x="1116" y="73"/>
                  </a:cubicBezTo>
                  <a:cubicBezTo>
                    <a:pt x="778" y="738"/>
                    <a:pt x="393" y="1371"/>
                    <a:pt x="26" y="2019"/>
                  </a:cubicBezTo>
                  <a:cubicBezTo>
                    <a:pt x="1" y="2063"/>
                    <a:pt x="19" y="2080"/>
                    <a:pt x="49" y="2080"/>
                  </a:cubicBezTo>
                  <a:cubicBezTo>
                    <a:pt x="77" y="2080"/>
                    <a:pt x="115" y="2064"/>
                    <a:pt x="134" y="2040"/>
                  </a:cubicBezTo>
                  <a:cubicBezTo>
                    <a:pt x="575" y="1428"/>
                    <a:pt x="922" y="747"/>
                    <a:pt x="1261" y="73"/>
                  </a:cubicBezTo>
                  <a:cubicBezTo>
                    <a:pt x="1287" y="21"/>
                    <a:pt x="1267" y="0"/>
                    <a:pt x="1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2154500" y="1504025"/>
              <a:ext cx="49775" cy="109800"/>
            </a:xfrm>
            <a:custGeom>
              <a:avLst/>
              <a:gdLst/>
              <a:ahLst/>
              <a:cxnLst/>
              <a:rect l="l" t="t" r="r" b="b"/>
              <a:pathLst>
                <a:path w="1991" h="4392" extrusionOk="0">
                  <a:moveTo>
                    <a:pt x="1940" y="1"/>
                  </a:moveTo>
                  <a:cubicBezTo>
                    <a:pt x="1903" y="1"/>
                    <a:pt x="1850" y="32"/>
                    <a:pt x="1835" y="72"/>
                  </a:cubicBezTo>
                  <a:cubicBezTo>
                    <a:pt x="1219" y="1484"/>
                    <a:pt x="505" y="2884"/>
                    <a:pt x="13" y="4341"/>
                  </a:cubicBezTo>
                  <a:cubicBezTo>
                    <a:pt x="1" y="4378"/>
                    <a:pt x="14" y="4391"/>
                    <a:pt x="37" y="4391"/>
                  </a:cubicBezTo>
                  <a:cubicBezTo>
                    <a:pt x="74" y="4391"/>
                    <a:pt x="135" y="4356"/>
                    <a:pt x="150" y="4326"/>
                  </a:cubicBezTo>
                  <a:cubicBezTo>
                    <a:pt x="777" y="2925"/>
                    <a:pt x="1409" y="1505"/>
                    <a:pt x="1970" y="76"/>
                  </a:cubicBezTo>
                  <a:cubicBezTo>
                    <a:pt x="1991" y="22"/>
                    <a:pt x="1971" y="1"/>
                    <a:pt x="1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2169500" y="1489425"/>
              <a:ext cx="61775" cy="132275"/>
            </a:xfrm>
            <a:custGeom>
              <a:avLst/>
              <a:gdLst/>
              <a:ahLst/>
              <a:cxnLst/>
              <a:rect l="l" t="t" r="r" b="b"/>
              <a:pathLst>
                <a:path w="2471" h="5291" extrusionOk="0">
                  <a:moveTo>
                    <a:pt x="2418" y="1"/>
                  </a:moveTo>
                  <a:cubicBezTo>
                    <a:pt x="2378" y="1"/>
                    <a:pt x="2320" y="31"/>
                    <a:pt x="2300" y="74"/>
                  </a:cubicBezTo>
                  <a:cubicBezTo>
                    <a:pt x="1486" y="1754"/>
                    <a:pt x="528" y="3443"/>
                    <a:pt x="8" y="5247"/>
                  </a:cubicBezTo>
                  <a:cubicBezTo>
                    <a:pt x="0" y="5279"/>
                    <a:pt x="12" y="5291"/>
                    <a:pt x="31" y="5291"/>
                  </a:cubicBezTo>
                  <a:cubicBezTo>
                    <a:pt x="62" y="5291"/>
                    <a:pt x="111" y="5261"/>
                    <a:pt x="124" y="5236"/>
                  </a:cubicBezTo>
                  <a:cubicBezTo>
                    <a:pt x="863" y="3492"/>
                    <a:pt x="1623" y="1783"/>
                    <a:pt x="2444" y="74"/>
                  </a:cubicBezTo>
                  <a:cubicBezTo>
                    <a:pt x="2471" y="21"/>
                    <a:pt x="24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2186450" y="1489325"/>
              <a:ext cx="63150" cy="142950"/>
            </a:xfrm>
            <a:custGeom>
              <a:avLst/>
              <a:gdLst/>
              <a:ahLst/>
              <a:cxnLst/>
              <a:rect l="l" t="t" r="r" b="b"/>
              <a:pathLst>
                <a:path w="2526" h="5718" extrusionOk="0">
                  <a:moveTo>
                    <a:pt x="2450" y="0"/>
                  </a:moveTo>
                  <a:cubicBezTo>
                    <a:pt x="2404" y="0"/>
                    <a:pt x="2329" y="66"/>
                    <a:pt x="2332" y="115"/>
                  </a:cubicBezTo>
                  <a:cubicBezTo>
                    <a:pt x="2348" y="1123"/>
                    <a:pt x="1527" y="2423"/>
                    <a:pt x="1102" y="3315"/>
                  </a:cubicBezTo>
                  <a:cubicBezTo>
                    <a:pt x="730" y="4100"/>
                    <a:pt x="305" y="4855"/>
                    <a:pt x="12" y="5677"/>
                  </a:cubicBezTo>
                  <a:cubicBezTo>
                    <a:pt x="1" y="5706"/>
                    <a:pt x="11" y="5717"/>
                    <a:pt x="30" y="5717"/>
                  </a:cubicBezTo>
                  <a:cubicBezTo>
                    <a:pt x="61" y="5717"/>
                    <a:pt x="114" y="5686"/>
                    <a:pt x="127" y="5661"/>
                  </a:cubicBezTo>
                  <a:cubicBezTo>
                    <a:pt x="652" y="4579"/>
                    <a:pt x="1205" y="3501"/>
                    <a:pt x="1688" y="2398"/>
                  </a:cubicBezTo>
                  <a:cubicBezTo>
                    <a:pt x="1993" y="1697"/>
                    <a:pt x="2526" y="826"/>
                    <a:pt x="2485" y="41"/>
                  </a:cubicBezTo>
                  <a:cubicBezTo>
                    <a:pt x="2484" y="12"/>
                    <a:pt x="2469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2214150" y="1491725"/>
              <a:ext cx="51175" cy="142950"/>
            </a:xfrm>
            <a:custGeom>
              <a:avLst/>
              <a:gdLst/>
              <a:ahLst/>
              <a:cxnLst/>
              <a:rect l="l" t="t" r="r" b="b"/>
              <a:pathLst>
                <a:path w="2047" h="5718" extrusionOk="0">
                  <a:moveTo>
                    <a:pt x="2005" y="0"/>
                  </a:moveTo>
                  <a:cubicBezTo>
                    <a:pt x="1959" y="0"/>
                    <a:pt x="1879" y="52"/>
                    <a:pt x="1863" y="102"/>
                  </a:cubicBezTo>
                  <a:cubicBezTo>
                    <a:pt x="1282" y="1969"/>
                    <a:pt x="567" y="3802"/>
                    <a:pt x="10" y="5676"/>
                  </a:cubicBezTo>
                  <a:cubicBezTo>
                    <a:pt x="1" y="5706"/>
                    <a:pt x="12" y="5717"/>
                    <a:pt x="31" y="5717"/>
                  </a:cubicBezTo>
                  <a:cubicBezTo>
                    <a:pt x="60" y="5717"/>
                    <a:pt x="109" y="5689"/>
                    <a:pt x="121" y="5664"/>
                  </a:cubicBezTo>
                  <a:cubicBezTo>
                    <a:pt x="897" y="3859"/>
                    <a:pt x="1451" y="1931"/>
                    <a:pt x="2033" y="61"/>
                  </a:cubicBezTo>
                  <a:cubicBezTo>
                    <a:pt x="2047" y="17"/>
                    <a:pt x="2031" y="0"/>
                    <a:pt x="2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2238700" y="1495900"/>
              <a:ext cx="50875" cy="134500"/>
            </a:xfrm>
            <a:custGeom>
              <a:avLst/>
              <a:gdLst/>
              <a:ahLst/>
              <a:cxnLst/>
              <a:rect l="l" t="t" r="r" b="b"/>
              <a:pathLst>
                <a:path w="2035" h="5380" extrusionOk="0">
                  <a:moveTo>
                    <a:pt x="1998" y="0"/>
                  </a:moveTo>
                  <a:cubicBezTo>
                    <a:pt x="1955" y="0"/>
                    <a:pt x="1877" y="51"/>
                    <a:pt x="1861" y="96"/>
                  </a:cubicBezTo>
                  <a:cubicBezTo>
                    <a:pt x="1287" y="1851"/>
                    <a:pt x="725" y="3622"/>
                    <a:pt x="14" y="5331"/>
                  </a:cubicBezTo>
                  <a:cubicBezTo>
                    <a:pt x="0" y="5366"/>
                    <a:pt x="13" y="5379"/>
                    <a:pt x="33" y="5379"/>
                  </a:cubicBezTo>
                  <a:cubicBezTo>
                    <a:pt x="54" y="5379"/>
                    <a:pt x="83" y="5365"/>
                    <a:pt x="98" y="5344"/>
                  </a:cubicBezTo>
                  <a:cubicBezTo>
                    <a:pt x="1076" y="3833"/>
                    <a:pt x="1468" y="1760"/>
                    <a:pt x="2021" y="54"/>
                  </a:cubicBezTo>
                  <a:cubicBezTo>
                    <a:pt x="2034" y="15"/>
                    <a:pt x="2021" y="0"/>
                    <a:pt x="19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252850" y="1506475"/>
              <a:ext cx="50425" cy="132425"/>
            </a:xfrm>
            <a:custGeom>
              <a:avLst/>
              <a:gdLst/>
              <a:ahLst/>
              <a:cxnLst/>
              <a:rect l="l" t="t" r="r" b="b"/>
              <a:pathLst>
                <a:path w="2017" h="5297" extrusionOk="0">
                  <a:moveTo>
                    <a:pt x="1980" y="0"/>
                  </a:moveTo>
                  <a:cubicBezTo>
                    <a:pt x="1939" y="0"/>
                    <a:pt x="1865" y="49"/>
                    <a:pt x="1851" y="94"/>
                  </a:cubicBezTo>
                  <a:cubicBezTo>
                    <a:pt x="1323" y="1844"/>
                    <a:pt x="543" y="3504"/>
                    <a:pt x="10" y="5251"/>
                  </a:cubicBezTo>
                  <a:cubicBezTo>
                    <a:pt x="1" y="5284"/>
                    <a:pt x="14" y="5297"/>
                    <a:pt x="36" y="5297"/>
                  </a:cubicBezTo>
                  <a:cubicBezTo>
                    <a:pt x="70" y="5297"/>
                    <a:pt x="125" y="5265"/>
                    <a:pt x="138" y="5234"/>
                  </a:cubicBezTo>
                  <a:cubicBezTo>
                    <a:pt x="799" y="3525"/>
                    <a:pt x="1480" y="1812"/>
                    <a:pt x="2005" y="53"/>
                  </a:cubicBezTo>
                  <a:cubicBezTo>
                    <a:pt x="2017" y="15"/>
                    <a:pt x="2003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2274700" y="1517800"/>
              <a:ext cx="44100" cy="117850"/>
            </a:xfrm>
            <a:custGeom>
              <a:avLst/>
              <a:gdLst/>
              <a:ahLst/>
              <a:cxnLst/>
              <a:rect l="l" t="t" r="r" b="b"/>
              <a:pathLst>
                <a:path w="1764" h="4714" extrusionOk="0">
                  <a:moveTo>
                    <a:pt x="1726" y="1"/>
                  </a:moveTo>
                  <a:cubicBezTo>
                    <a:pt x="1683" y="1"/>
                    <a:pt x="1605" y="50"/>
                    <a:pt x="1589" y="95"/>
                  </a:cubicBezTo>
                  <a:cubicBezTo>
                    <a:pt x="1069" y="1623"/>
                    <a:pt x="544" y="3146"/>
                    <a:pt x="11" y="4666"/>
                  </a:cubicBezTo>
                  <a:cubicBezTo>
                    <a:pt x="0" y="4700"/>
                    <a:pt x="14" y="4713"/>
                    <a:pt x="37" y="4713"/>
                  </a:cubicBezTo>
                  <a:cubicBezTo>
                    <a:pt x="72" y="4713"/>
                    <a:pt x="127" y="4682"/>
                    <a:pt x="140" y="4650"/>
                  </a:cubicBezTo>
                  <a:cubicBezTo>
                    <a:pt x="705" y="3130"/>
                    <a:pt x="1225" y="1589"/>
                    <a:pt x="1750" y="53"/>
                  </a:cubicBezTo>
                  <a:cubicBezTo>
                    <a:pt x="1763" y="16"/>
                    <a:pt x="1750" y="1"/>
                    <a:pt x="17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2297675" y="1513800"/>
              <a:ext cx="54325" cy="148350"/>
            </a:xfrm>
            <a:custGeom>
              <a:avLst/>
              <a:gdLst/>
              <a:ahLst/>
              <a:cxnLst/>
              <a:rect l="l" t="t" r="r" b="b"/>
              <a:pathLst>
                <a:path w="2173" h="5934" extrusionOk="0">
                  <a:moveTo>
                    <a:pt x="2135" y="0"/>
                  </a:moveTo>
                  <a:cubicBezTo>
                    <a:pt x="2093" y="0"/>
                    <a:pt x="2017" y="49"/>
                    <a:pt x="2004" y="95"/>
                  </a:cubicBezTo>
                  <a:cubicBezTo>
                    <a:pt x="1388" y="2043"/>
                    <a:pt x="794" y="3984"/>
                    <a:pt x="18" y="5879"/>
                  </a:cubicBezTo>
                  <a:cubicBezTo>
                    <a:pt x="1" y="5919"/>
                    <a:pt x="15" y="5934"/>
                    <a:pt x="39" y="5934"/>
                  </a:cubicBezTo>
                  <a:cubicBezTo>
                    <a:pt x="67" y="5934"/>
                    <a:pt x="107" y="5912"/>
                    <a:pt x="121" y="5883"/>
                  </a:cubicBezTo>
                  <a:cubicBezTo>
                    <a:pt x="1009" y="4021"/>
                    <a:pt x="1541" y="2014"/>
                    <a:pt x="2160" y="53"/>
                  </a:cubicBezTo>
                  <a:cubicBezTo>
                    <a:pt x="2172" y="15"/>
                    <a:pt x="2159" y="0"/>
                    <a:pt x="2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2292100" y="1526775"/>
              <a:ext cx="71900" cy="188750"/>
            </a:xfrm>
            <a:custGeom>
              <a:avLst/>
              <a:gdLst/>
              <a:ahLst/>
              <a:cxnLst/>
              <a:rect l="l" t="t" r="r" b="b"/>
              <a:pathLst>
                <a:path w="2876" h="7550" extrusionOk="0">
                  <a:moveTo>
                    <a:pt x="2836" y="0"/>
                  </a:moveTo>
                  <a:cubicBezTo>
                    <a:pt x="2794" y="0"/>
                    <a:pt x="2724" y="47"/>
                    <a:pt x="2714" y="91"/>
                  </a:cubicBezTo>
                  <a:cubicBezTo>
                    <a:pt x="2086" y="2651"/>
                    <a:pt x="1289" y="5186"/>
                    <a:pt x="18" y="7503"/>
                  </a:cubicBezTo>
                  <a:cubicBezTo>
                    <a:pt x="1" y="7537"/>
                    <a:pt x="16" y="7550"/>
                    <a:pt x="38" y="7550"/>
                  </a:cubicBezTo>
                  <a:cubicBezTo>
                    <a:pt x="60" y="7550"/>
                    <a:pt x="88" y="7538"/>
                    <a:pt x="100" y="7519"/>
                  </a:cubicBezTo>
                  <a:cubicBezTo>
                    <a:pt x="1545" y="5343"/>
                    <a:pt x="2255" y="2560"/>
                    <a:pt x="2867" y="54"/>
                  </a:cubicBezTo>
                  <a:cubicBezTo>
                    <a:pt x="2876" y="15"/>
                    <a:pt x="2860" y="0"/>
                    <a:pt x="2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2308125" y="1538750"/>
              <a:ext cx="70725" cy="195775"/>
            </a:xfrm>
            <a:custGeom>
              <a:avLst/>
              <a:gdLst/>
              <a:ahLst/>
              <a:cxnLst/>
              <a:rect l="l" t="t" r="r" b="b"/>
              <a:pathLst>
                <a:path w="2829" h="7831" extrusionOk="0">
                  <a:moveTo>
                    <a:pt x="2788" y="1"/>
                  </a:moveTo>
                  <a:cubicBezTo>
                    <a:pt x="2743" y="1"/>
                    <a:pt x="2664" y="53"/>
                    <a:pt x="2651" y="103"/>
                  </a:cubicBezTo>
                  <a:cubicBezTo>
                    <a:pt x="1925" y="2721"/>
                    <a:pt x="991" y="5236"/>
                    <a:pt x="17" y="7771"/>
                  </a:cubicBezTo>
                  <a:cubicBezTo>
                    <a:pt x="0" y="7814"/>
                    <a:pt x="16" y="7831"/>
                    <a:pt x="40" y="7831"/>
                  </a:cubicBezTo>
                  <a:cubicBezTo>
                    <a:pt x="70" y="7831"/>
                    <a:pt x="114" y="7805"/>
                    <a:pt x="128" y="7771"/>
                  </a:cubicBezTo>
                  <a:cubicBezTo>
                    <a:pt x="1268" y="5302"/>
                    <a:pt x="2093" y="2676"/>
                    <a:pt x="2816" y="58"/>
                  </a:cubicBezTo>
                  <a:cubicBezTo>
                    <a:pt x="2828" y="17"/>
                    <a:pt x="2813" y="1"/>
                    <a:pt x="2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314225" y="1548375"/>
              <a:ext cx="76100" cy="218150"/>
            </a:xfrm>
            <a:custGeom>
              <a:avLst/>
              <a:gdLst/>
              <a:ahLst/>
              <a:cxnLst/>
              <a:rect l="l" t="t" r="r" b="b"/>
              <a:pathLst>
                <a:path w="3044" h="8726" extrusionOk="0">
                  <a:moveTo>
                    <a:pt x="3002" y="0"/>
                  </a:moveTo>
                  <a:cubicBezTo>
                    <a:pt x="2954" y="0"/>
                    <a:pt x="2870" y="56"/>
                    <a:pt x="2857" y="107"/>
                  </a:cubicBezTo>
                  <a:cubicBezTo>
                    <a:pt x="2043" y="3001"/>
                    <a:pt x="1111" y="5850"/>
                    <a:pt x="21" y="8650"/>
                  </a:cubicBezTo>
                  <a:cubicBezTo>
                    <a:pt x="0" y="8704"/>
                    <a:pt x="20" y="8725"/>
                    <a:pt x="51" y="8725"/>
                  </a:cubicBezTo>
                  <a:cubicBezTo>
                    <a:pt x="88" y="8725"/>
                    <a:pt x="141" y="8694"/>
                    <a:pt x="157" y="8654"/>
                  </a:cubicBezTo>
                  <a:cubicBezTo>
                    <a:pt x="1292" y="5846"/>
                    <a:pt x="2213" y="2977"/>
                    <a:pt x="3030" y="61"/>
                  </a:cubicBezTo>
                  <a:cubicBezTo>
                    <a:pt x="3044" y="17"/>
                    <a:pt x="3028" y="0"/>
                    <a:pt x="3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2330275" y="1560775"/>
              <a:ext cx="66225" cy="211775"/>
            </a:xfrm>
            <a:custGeom>
              <a:avLst/>
              <a:gdLst/>
              <a:ahLst/>
              <a:cxnLst/>
              <a:rect l="l" t="t" r="r" b="b"/>
              <a:pathLst>
                <a:path w="2649" h="8471" extrusionOk="0">
                  <a:moveTo>
                    <a:pt x="2609" y="1"/>
                  </a:moveTo>
                  <a:cubicBezTo>
                    <a:pt x="2565" y="1"/>
                    <a:pt x="2494" y="49"/>
                    <a:pt x="2483" y="93"/>
                  </a:cubicBezTo>
                  <a:cubicBezTo>
                    <a:pt x="1794" y="2910"/>
                    <a:pt x="609" y="5593"/>
                    <a:pt x="6" y="8430"/>
                  </a:cubicBezTo>
                  <a:cubicBezTo>
                    <a:pt x="0" y="8459"/>
                    <a:pt x="11" y="8471"/>
                    <a:pt x="28" y="8471"/>
                  </a:cubicBezTo>
                  <a:cubicBezTo>
                    <a:pt x="58" y="8471"/>
                    <a:pt x="109" y="8434"/>
                    <a:pt x="117" y="8402"/>
                  </a:cubicBezTo>
                  <a:cubicBezTo>
                    <a:pt x="940" y="5618"/>
                    <a:pt x="1959" y="2881"/>
                    <a:pt x="2640" y="57"/>
                  </a:cubicBezTo>
                  <a:cubicBezTo>
                    <a:pt x="2649" y="16"/>
                    <a:pt x="2633" y="1"/>
                    <a:pt x="2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2348000" y="1564100"/>
              <a:ext cx="69350" cy="229525"/>
            </a:xfrm>
            <a:custGeom>
              <a:avLst/>
              <a:gdLst/>
              <a:ahLst/>
              <a:cxnLst/>
              <a:rect l="l" t="t" r="r" b="b"/>
              <a:pathLst>
                <a:path w="2774" h="9181" extrusionOk="0">
                  <a:moveTo>
                    <a:pt x="2747" y="0"/>
                  </a:moveTo>
                  <a:cubicBezTo>
                    <a:pt x="2707" y="0"/>
                    <a:pt x="2626" y="62"/>
                    <a:pt x="2621" y="109"/>
                  </a:cubicBezTo>
                  <a:cubicBezTo>
                    <a:pt x="2241" y="3131"/>
                    <a:pt x="982" y="6270"/>
                    <a:pt x="12" y="9140"/>
                  </a:cubicBezTo>
                  <a:cubicBezTo>
                    <a:pt x="0" y="9170"/>
                    <a:pt x="11" y="9181"/>
                    <a:pt x="30" y="9181"/>
                  </a:cubicBezTo>
                  <a:cubicBezTo>
                    <a:pt x="59" y="9181"/>
                    <a:pt x="108" y="9152"/>
                    <a:pt x="119" y="9127"/>
                  </a:cubicBezTo>
                  <a:cubicBezTo>
                    <a:pt x="1312" y="6382"/>
                    <a:pt x="2439" y="3017"/>
                    <a:pt x="2769" y="35"/>
                  </a:cubicBezTo>
                  <a:cubicBezTo>
                    <a:pt x="2773" y="10"/>
                    <a:pt x="2763" y="0"/>
                    <a:pt x="2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2364450" y="1575175"/>
              <a:ext cx="65500" cy="223775"/>
            </a:xfrm>
            <a:custGeom>
              <a:avLst/>
              <a:gdLst/>
              <a:ahLst/>
              <a:cxnLst/>
              <a:rect l="l" t="t" r="r" b="b"/>
              <a:pathLst>
                <a:path w="2620" h="8951" extrusionOk="0">
                  <a:moveTo>
                    <a:pt x="2574" y="0"/>
                  </a:moveTo>
                  <a:cubicBezTo>
                    <a:pt x="2526" y="0"/>
                    <a:pt x="2448" y="54"/>
                    <a:pt x="2437" y="104"/>
                  </a:cubicBezTo>
                  <a:cubicBezTo>
                    <a:pt x="1856" y="3048"/>
                    <a:pt x="1153" y="6091"/>
                    <a:pt x="22" y="8878"/>
                  </a:cubicBezTo>
                  <a:cubicBezTo>
                    <a:pt x="0" y="8930"/>
                    <a:pt x="19" y="8950"/>
                    <a:pt x="49" y="8950"/>
                  </a:cubicBezTo>
                  <a:cubicBezTo>
                    <a:pt x="86" y="8950"/>
                    <a:pt x="142" y="8919"/>
                    <a:pt x="162" y="8878"/>
                  </a:cubicBezTo>
                  <a:cubicBezTo>
                    <a:pt x="1435" y="6170"/>
                    <a:pt x="2045" y="2986"/>
                    <a:pt x="2611" y="62"/>
                  </a:cubicBezTo>
                  <a:cubicBezTo>
                    <a:pt x="2620" y="18"/>
                    <a:pt x="2602" y="0"/>
                    <a:pt x="2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2378225" y="1577750"/>
              <a:ext cx="62075" cy="230275"/>
            </a:xfrm>
            <a:custGeom>
              <a:avLst/>
              <a:gdLst/>
              <a:ahLst/>
              <a:cxnLst/>
              <a:rect l="l" t="t" r="r" b="b"/>
              <a:pathLst>
                <a:path w="2483" h="9211" extrusionOk="0">
                  <a:moveTo>
                    <a:pt x="2441" y="0"/>
                  </a:moveTo>
                  <a:cubicBezTo>
                    <a:pt x="2397" y="0"/>
                    <a:pt x="2327" y="49"/>
                    <a:pt x="2316" y="96"/>
                  </a:cubicBezTo>
                  <a:cubicBezTo>
                    <a:pt x="1730" y="3102"/>
                    <a:pt x="1230" y="6339"/>
                    <a:pt x="16" y="9163"/>
                  </a:cubicBezTo>
                  <a:cubicBezTo>
                    <a:pt x="0" y="9198"/>
                    <a:pt x="10" y="9211"/>
                    <a:pt x="28" y="9211"/>
                  </a:cubicBezTo>
                  <a:cubicBezTo>
                    <a:pt x="51" y="9211"/>
                    <a:pt x="89" y="9189"/>
                    <a:pt x="103" y="9163"/>
                  </a:cubicBezTo>
                  <a:cubicBezTo>
                    <a:pt x="1585" y="6558"/>
                    <a:pt x="1920" y="2966"/>
                    <a:pt x="2473" y="59"/>
                  </a:cubicBezTo>
                  <a:cubicBezTo>
                    <a:pt x="2482" y="17"/>
                    <a:pt x="2466" y="0"/>
                    <a:pt x="2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2394850" y="1579250"/>
              <a:ext cx="61800" cy="241300"/>
            </a:xfrm>
            <a:custGeom>
              <a:avLst/>
              <a:gdLst/>
              <a:ahLst/>
              <a:cxnLst/>
              <a:rect l="l" t="t" r="r" b="b"/>
              <a:pathLst>
                <a:path w="2472" h="9652" extrusionOk="0">
                  <a:moveTo>
                    <a:pt x="2426" y="0"/>
                  </a:moveTo>
                  <a:cubicBezTo>
                    <a:pt x="2378" y="0"/>
                    <a:pt x="2303" y="52"/>
                    <a:pt x="2296" y="103"/>
                  </a:cubicBezTo>
                  <a:cubicBezTo>
                    <a:pt x="1766" y="3306"/>
                    <a:pt x="1082" y="6535"/>
                    <a:pt x="11" y="9607"/>
                  </a:cubicBezTo>
                  <a:cubicBezTo>
                    <a:pt x="0" y="9639"/>
                    <a:pt x="14" y="9652"/>
                    <a:pt x="35" y="9652"/>
                  </a:cubicBezTo>
                  <a:cubicBezTo>
                    <a:pt x="68" y="9652"/>
                    <a:pt x="122" y="9621"/>
                    <a:pt x="131" y="9591"/>
                  </a:cubicBezTo>
                  <a:cubicBezTo>
                    <a:pt x="1345" y="6588"/>
                    <a:pt x="1944" y="3240"/>
                    <a:pt x="2464" y="61"/>
                  </a:cubicBezTo>
                  <a:cubicBezTo>
                    <a:pt x="2472" y="17"/>
                    <a:pt x="2453" y="0"/>
                    <a:pt x="2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2415350" y="1600575"/>
              <a:ext cx="54000" cy="223100"/>
            </a:xfrm>
            <a:custGeom>
              <a:avLst/>
              <a:gdLst/>
              <a:ahLst/>
              <a:cxnLst/>
              <a:rect l="l" t="t" r="r" b="b"/>
              <a:pathLst>
                <a:path w="2160" h="8924" extrusionOk="0">
                  <a:moveTo>
                    <a:pt x="2121" y="1"/>
                  </a:moveTo>
                  <a:cubicBezTo>
                    <a:pt x="2081" y="1"/>
                    <a:pt x="2015" y="47"/>
                    <a:pt x="2004" y="92"/>
                  </a:cubicBezTo>
                  <a:cubicBezTo>
                    <a:pt x="1413" y="3052"/>
                    <a:pt x="782" y="5967"/>
                    <a:pt x="9" y="8882"/>
                  </a:cubicBezTo>
                  <a:cubicBezTo>
                    <a:pt x="0" y="8912"/>
                    <a:pt x="10" y="8923"/>
                    <a:pt x="26" y="8923"/>
                  </a:cubicBezTo>
                  <a:cubicBezTo>
                    <a:pt x="57" y="8923"/>
                    <a:pt x="114" y="8883"/>
                    <a:pt x="125" y="8853"/>
                  </a:cubicBezTo>
                  <a:cubicBezTo>
                    <a:pt x="1149" y="6025"/>
                    <a:pt x="1591" y="2998"/>
                    <a:pt x="2152" y="54"/>
                  </a:cubicBezTo>
                  <a:cubicBezTo>
                    <a:pt x="2160" y="16"/>
                    <a:pt x="2145" y="1"/>
                    <a:pt x="2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2431700" y="1629775"/>
              <a:ext cx="45800" cy="200300"/>
            </a:xfrm>
            <a:custGeom>
              <a:avLst/>
              <a:gdLst/>
              <a:ahLst/>
              <a:cxnLst/>
              <a:rect l="l" t="t" r="r" b="b"/>
              <a:pathLst>
                <a:path w="1832" h="8012" extrusionOk="0">
                  <a:moveTo>
                    <a:pt x="1793" y="1"/>
                  </a:moveTo>
                  <a:cubicBezTo>
                    <a:pt x="1751" y="1"/>
                    <a:pt x="1684" y="47"/>
                    <a:pt x="1676" y="92"/>
                  </a:cubicBezTo>
                  <a:cubicBezTo>
                    <a:pt x="1168" y="2743"/>
                    <a:pt x="813" y="5390"/>
                    <a:pt x="8" y="7974"/>
                  </a:cubicBezTo>
                  <a:cubicBezTo>
                    <a:pt x="0" y="8001"/>
                    <a:pt x="11" y="8011"/>
                    <a:pt x="28" y="8011"/>
                  </a:cubicBezTo>
                  <a:cubicBezTo>
                    <a:pt x="56" y="8011"/>
                    <a:pt x="101" y="7985"/>
                    <a:pt x="111" y="7961"/>
                  </a:cubicBezTo>
                  <a:cubicBezTo>
                    <a:pt x="1193" y="5509"/>
                    <a:pt x="1342" y="2665"/>
                    <a:pt x="1824" y="55"/>
                  </a:cubicBezTo>
                  <a:cubicBezTo>
                    <a:pt x="1832" y="16"/>
                    <a:pt x="1816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2428025" y="1658200"/>
              <a:ext cx="60050" cy="224100"/>
            </a:xfrm>
            <a:custGeom>
              <a:avLst/>
              <a:gdLst/>
              <a:ahLst/>
              <a:cxnLst/>
              <a:rect l="l" t="t" r="r" b="b"/>
              <a:pathLst>
                <a:path w="2402" h="8964" extrusionOk="0">
                  <a:moveTo>
                    <a:pt x="2365" y="0"/>
                  </a:moveTo>
                  <a:cubicBezTo>
                    <a:pt x="2324" y="0"/>
                    <a:pt x="2255" y="48"/>
                    <a:pt x="2244" y="91"/>
                  </a:cubicBezTo>
                  <a:cubicBezTo>
                    <a:pt x="1514" y="2997"/>
                    <a:pt x="1076" y="6090"/>
                    <a:pt x="18" y="8898"/>
                  </a:cubicBezTo>
                  <a:cubicBezTo>
                    <a:pt x="0" y="8945"/>
                    <a:pt x="16" y="8964"/>
                    <a:pt x="43" y="8964"/>
                  </a:cubicBezTo>
                  <a:cubicBezTo>
                    <a:pt x="75" y="8964"/>
                    <a:pt x="122" y="8936"/>
                    <a:pt x="138" y="8901"/>
                  </a:cubicBezTo>
                  <a:cubicBezTo>
                    <a:pt x="1464" y="6317"/>
                    <a:pt x="1707" y="2857"/>
                    <a:pt x="2393" y="53"/>
                  </a:cubicBezTo>
                  <a:cubicBezTo>
                    <a:pt x="2401" y="15"/>
                    <a:pt x="2387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2446150" y="1663225"/>
              <a:ext cx="57025" cy="221375"/>
            </a:xfrm>
            <a:custGeom>
              <a:avLst/>
              <a:gdLst/>
              <a:ahLst/>
              <a:cxnLst/>
              <a:rect l="l" t="t" r="r" b="b"/>
              <a:pathLst>
                <a:path w="2281" h="8855" extrusionOk="0">
                  <a:moveTo>
                    <a:pt x="2246" y="1"/>
                  </a:moveTo>
                  <a:cubicBezTo>
                    <a:pt x="2209" y="1"/>
                    <a:pt x="2151" y="44"/>
                    <a:pt x="2142" y="83"/>
                  </a:cubicBezTo>
                  <a:cubicBezTo>
                    <a:pt x="1606" y="3031"/>
                    <a:pt x="701" y="5897"/>
                    <a:pt x="8" y="8812"/>
                  </a:cubicBezTo>
                  <a:cubicBezTo>
                    <a:pt x="1" y="8843"/>
                    <a:pt x="10" y="8855"/>
                    <a:pt x="27" y="8855"/>
                  </a:cubicBezTo>
                  <a:cubicBezTo>
                    <a:pt x="59" y="8855"/>
                    <a:pt x="117" y="8811"/>
                    <a:pt x="128" y="8779"/>
                  </a:cubicBezTo>
                  <a:cubicBezTo>
                    <a:pt x="1090" y="5996"/>
                    <a:pt x="1820" y="2957"/>
                    <a:pt x="2275" y="50"/>
                  </a:cubicBezTo>
                  <a:cubicBezTo>
                    <a:pt x="2281" y="15"/>
                    <a:pt x="2267" y="1"/>
                    <a:pt x="2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2482550" y="1671000"/>
              <a:ext cx="37275" cy="191850"/>
            </a:xfrm>
            <a:custGeom>
              <a:avLst/>
              <a:gdLst/>
              <a:ahLst/>
              <a:cxnLst/>
              <a:rect l="l" t="t" r="r" b="b"/>
              <a:pathLst>
                <a:path w="1491" h="7674" extrusionOk="0">
                  <a:moveTo>
                    <a:pt x="1448" y="0"/>
                  </a:moveTo>
                  <a:cubicBezTo>
                    <a:pt x="1403" y="0"/>
                    <a:pt x="1330" y="51"/>
                    <a:pt x="1322" y="99"/>
                  </a:cubicBezTo>
                  <a:cubicBezTo>
                    <a:pt x="893" y="2609"/>
                    <a:pt x="364" y="5107"/>
                    <a:pt x="5" y="7625"/>
                  </a:cubicBezTo>
                  <a:cubicBezTo>
                    <a:pt x="1" y="7661"/>
                    <a:pt x="15" y="7674"/>
                    <a:pt x="35" y="7674"/>
                  </a:cubicBezTo>
                  <a:cubicBezTo>
                    <a:pt x="72" y="7674"/>
                    <a:pt x="130" y="7630"/>
                    <a:pt x="137" y="7593"/>
                  </a:cubicBezTo>
                  <a:cubicBezTo>
                    <a:pt x="678" y="5103"/>
                    <a:pt x="1062" y="2572"/>
                    <a:pt x="1483" y="58"/>
                  </a:cubicBezTo>
                  <a:cubicBezTo>
                    <a:pt x="1490" y="16"/>
                    <a:pt x="1474" y="0"/>
                    <a:pt x="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2490700" y="1688850"/>
              <a:ext cx="49475" cy="216925"/>
            </a:xfrm>
            <a:custGeom>
              <a:avLst/>
              <a:gdLst/>
              <a:ahLst/>
              <a:cxnLst/>
              <a:rect l="l" t="t" r="r" b="b"/>
              <a:pathLst>
                <a:path w="1979" h="8677" extrusionOk="0">
                  <a:moveTo>
                    <a:pt x="1935" y="0"/>
                  </a:moveTo>
                  <a:cubicBezTo>
                    <a:pt x="1889" y="0"/>
                    <a:pt x="1816" y="51"/>
                    <a:pt x="1806" y="99"/>
                  </a:cubicBezTo>
                  <a:cubicBezTo>
                    <a:pt x="1244" y="2948"/>
                    <a:pt x="493" y="5768"/>
                    <a:pt x="6" y="8630"/>
                  </a:cubicBezTo>
                  <a:cubicBezTo>
                    <a:pt x="1" y="8664"/>
                    <a:pt x="14" y="8676"/>
                    <a:pt x="34" y="8676"/>
                  </a:cubicBezTo>
                  <a:cubicBezTo>
                    <a:pt x="69" y="8676"/>
                    <a:pt x="126" y="8634"/>
                    <a:pt x="133" y="8596"/>
                  </a:cubicBezTo>
                  <a:cubicBezTo>
                    <a:pt x="823" y="5772"/>
                    <a:pt x="1414" y="2911"/>
                    <a:pt x="1971" y="58"/>
                  </a:cubicBezTo>
                  <a:cubicBezTo>
                    <a:pt x="1978" y="16"/>
                    <a:pt x="1961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514950" y="1697625"/>
              <a:ext cx="48075" cy="209725"/>
            </a:xfrm>
            <a:custGeom>
              <a:avLst/>
              <a:gdLst/>
              <a:ahLst/>
              <a:cxnLst/>
              <a:rect l="l" t="t" r="r" b="b"/>
              <a:pathLst>
                <a:path w="1923" h="8389" extrusionOk="0">
                  <a:moveTo>
                    <a:pt x="1876" y="1"/>
                  </a:moveTo>
                  <a:cubicBezTo>
                    <a:pt x="1827" y="1"/>
                    <a:pt x="1751" y="55"/>
                    <a:pt x="1740" y="107"/>
                  </a:cubicBezTo>
                  <a:cubicBezTo>
                    <a:pt x="1195" y="2857"/>
                    <a:pt x="749" y="5640"/>
                    <a:pt x="10" y="8344"/>
                  </a:cubicBezTo>
                  <a:cubicBezTo>
                    <a:pt x="1" y="8376"/>
                    <a:pt x="12" y="8388"/>
                    <a:pt x="31" y="8388"/>
                  </a:cubicBezTo>
                  <a:cubicBezTo>
                    <a:pt x="66" y="8388"/>
                    <a:pt x="127" y="8346"/>
                    <a:pt x="137" y="8311"/>
                  </a:cubicBezTo>
                  <a:cubicBezTo>
                    <a:pt x="1050" y="5678"/>
                    <a:pt x="1376" y="2791"/>
                    <a:pt x="1913" y="66"/>
                  </a:cubicBezTo>
                  <a:cubicBezTo>
                    <a:pt x="1922" y="19"/>
                    <a:pt x="1904" y="1"/>
                    <a:pt x="1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2526750" y="1690375"/>
              <a:ext cx="59675" cy="236900"/>
            </a:xfrm>
            <a:custGeom>
              <a:avLst/>
              <a:gdLst/>
              <a:ahLst/>
              <a:cxnLst/>
              <a:rect l="l" t="t" r="r" b="b"/>
              <a:pathLst>
                <a:path w="2387" h="9476" extrusionOk="0">
                  <a:moveTo>
                    <a:pt x="2342" y="0"/>
                  </a:moveTo>
                  <a:cubicBezTo>
                    <a:pt x="2295" y="0"/>
                    <a:pt x="2220" y="54"/>
                    <a:pt x="2209" y="104"/>
                  </a:cubicBezTo>
                  <a:cubicBezTo>
                    <a:pt x="1647" y="3279"/>
                    <a:pt x="1020" y="6372"/>
                    <a:pt x="8" y="9440"/>
                  </a:cubicBezTo>
                  <a:cubicBezTo>
                    <a:pt x="0" y="9466"/>
                    <a:pt x="10" y="9475"/>
                    <a:pt x="25" y="9475"/>
                  </a:cubicBezTo>
                  <a:cubicBezTo>
                    <a:pt x="50" y="9475"/>
                    <a:pt x="89" y="9452"/>
                    <a:pt x="99" y="9432"/>
                  </a:cubicBezTo>
                  <a:cubicBezTo>
                    <a:pt x="1342" y="6454"/>
                    <a:pt x="1826" y="3222"/>
                    <a:pt x="2379" y="62"/>
                  </a:cubicBezTo>
                  <a:cubicBezTo>
                    <a:pt x="2386" y="18"/>
                    <a:pt x="236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2525425" y="1704900"/>
              <a:ext cx="72475" cy="273075"/>
            </a:xfrm>
            <a:custGeom>
              <a:avLst/>
              <a:gdLst/>
              <a:ahLst/>
              <a:cxnLst/>
              <a:rect l="l" t="t" r="r" b="b"/>
              <a:pathLst>
                <a:path w="2899" h="10923" extrusionOk="0">
                  <a:moveTo>
                    <a:pt x="2852" y="0"/>
                  </a:moveTo>
                  <a:cubicBezTo>
                    <a:pt x="2803" y="0"/>
                    <a:pt x="2724" y="56"/>
                    <a:pt x="2716" y="110"/>
                  </a:cubicBezTo>
                  <a:cubicBezTo>
                    <a:pt x="2031" y="3776"/>
                    <a:pt x="1235" y="7348"/>
                    <a:pt x="12" y="10877"/>
                  </a:cubicBezTo>
                  <a:cubicBezTo>
                    <a:pt x="1" y="10910"/>
                    <a:pt x="14" y="10922"/>
                    <a:pt x="35" y="10922"/>
                  </a:cubicBezTo>
                  <a:cubicBezTo>
                    <a:pt x="69" y="10922"/>
                    <a:pt x="123" y="10892"/>
                    <a:pt x="136" y="10862"/>
                  </a:cubicBezTo>
                  <a:cubicBezTo>
                    <a:pt x="1527" y="7401"/>
                    <a:pt x="2213" y="3718"/>
                    <a:pt x="2890" y="64"/>
                  </a:cubicBezTo>
                  <a:cubicBezTo>
                    <a:pt x="2898" y="18"/>
                    <a:pt x="2880" y="0"/>
                    <a:pt x="2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2536325" y="1724425"/>
              <a:ext cx="71250" cy="284900"/>
            </a:xfrm>
            <a:custGeom>
              <a:avLst/>
              <a:gdLst/>
              <a:ahLst/>
              <a:cxnLst/>
              <a:rect l="l" t="t" r="r" b="b"/>
              <a:pathLst>
                <a:path w="2850" h="11396" extrusionOk="0">
                  <a:moveTo>
                    <a:pt x="2804" y="1"/>
                  </a:moveTo>
                  <a:cubicBezTo>
                    <a:pt x="2756" y="1"/>
                    <a:pt x="2681" y="55"/>
                    <a:pt x="2673" y="105"/>
                  </a:cubicBezTo>
                  <a:cubicBezTo>
                    <a:pt x="2032" y="3949"/>
                    <a:pt x="1211" y="7653"/>
                    <a:pt x="10" y="11356"/>
                  </a:cubicBezTo>
                  <a:cubicBezTo>
                    <a:pt x="0" y="11385"/>
                    <a:pt x="11" y="11396"/>
                    <a:pt x="29" y="11396"/>
                  </a:cubicBezTo>
                  <a:cubicBezTo>
                    <a:pt x="57" y="11396"/>
                    <a:pt x="103" y="11369"/>
                    <a:pt x="113" y="11344"/>
                  </a:cubicBezTo>
                  <a:cubicBezTo>
                    <a:pt x="1554" y="7743"/>
                    <a:pt x="2215" y="3874"/>
                    <a:pt x="2842" y="63"/>
                  </a:cubicBezTo>
                  <a:cubicBezTo>
                    <a:pt x="2849" y="18"/>
                    <a:pt x="2831" y="1"/>
                    <a:pt x="2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2556400" y="1729425"/>
              <a:ext cx="63925" cy="279350"/>
            </a:xfrm>
            <a:custGeom>
              <a:avLst/>
              <a:gdLst/>
              <a:ahLst/>
              <a:cxnLst/>
              <a:rect l="l" t="t" r="r" b="b"/>
              <a:pathLst>
                <a:path w="2557" h="11174" extrusionOk="0">
                  <a:moveTo>
                    <a:pt x="2514" y="0"/>
                  </a:moveTo>
                  <a:cubicBezTo>
                    <a:pt x="2469" y="0"/>
                    <a:pt x="2399" y="51"/>
                    <a:pt x="2394" y="99"/>
                  </a:cubicBezTo>
                  <a:cubicBezTo>
                    <a:pt x="1873" y="3876"/>
                    <a:pt x="792" y="7419"/>
                    <a:pt x="8" y="11127"/>
                  </a:cubicBezTo>
                  <a:cubicBezTo>
                    <a:pt x="0" y="11161"/>
                    <a:pt x="12" y="11174"/>
                    <a:pt x="31" y="11174"/>
                  </a:cubicBezTo>
                  <a:cubicBezTo>
                    <a:pt x="66" y="11174"/>
                    <a:pt x="125" y="11132"/>
                    <a:pt x="135" y="11094"/>
                  </a:cubicBezTo>
                  <a:cubicBezTo>
                    <a:pt x="1122" y="7424"/>
                    <a:pt x="2043" y="3836"/>
                    <a:pt x="2551" y="57"/>
                  </a:cubicBezTo>
                  <a:cubicBezTo>
                    <a:pt x="2557" y="16"/>
                    <a:pt x="2540" y="0"/>
                    <a:pt x="2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2575325" y="1715600"/>
              <a:ext cx="68600" cy="297775"/>
            </a:xfrm>
            <a:custGeom>
              <a:avLst/>
              <a:gdLst/>
              <a:ahLst/>
              <a:cxnLst/>
              <a:rect l="l" t="t" r="r" b="b"/>
              <a:pathLst>
                <a:path w="2744" h="11911" extrusionOk="0">
                  <a:moveTo>
                    <a:pt x="2700" y="1"/>
                  </a:moveTo>
                  <a:cubicBezTo>
                    <a:pt x="2654" y="1"/>
                    <a:pt x="2582" y="53"/>
                    <a:pt x="2574" y="103"/>
                  </a:cubicBezTo>
                  <a:cubicBezTo>
                    <a:pt x="1989" y="4107"/>
                    <a:pt x="1013" y="7960"/>
                    <a:pt x="7" y="11874"/>
                  </a:cubicBezTo>
                  <a:cubicBezTo>
                    <a:pt x="1" y="11900"/>
                    <a:pt x="10" y="11910"/>
                    <a:pt x="25" y="11910"/>
                  </a:cubicBezTo>
                  <a:cubicBezTo>
                    <a:pt x="53" y="11910"/>
                    <a:pt x="103" y="11875"/>
                    <a:pt x="114" y="11846"/>
                  </a:cubicBezTo>
                  <a:cubicBezTo>
                    <a:pt x="1410" y="8042"/>
                    <a:pt x="2170" y="4029"/>
                    <a:pt x="2736" y="61"/>
                  </a:cubicBezTo>
                  <a:cubicBezTo>
                    <a:pt x="2743" y="18"/>
                    <a:pt x="2726" y="1"/>
                    <a:pt x="2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2598575" y="1732650"/>
              <a:ext cx="66500" cy="267175"/>
            </a:xfrm>
            <a:custGeom>
              <a:avLst/>
              <a:gdLst/>
              <a:ahLst/>
              <a:cxnLst/>
              <a:rect l="l" t="t" r="r" b="b"/>
              <a:pathLst>
                <a:path w="2660" h="10687" extrusionOk="0">
                  <a:moveTo>
                    <a:pt x="2616" y="0"/>
                  </a:moveTo>
                  <a:cubicBezTo>
                    <a:pt x="2570" y="0"/>
                    <a:pt x="2497" y="52"/>
                    <a:pt x="2486" y="102"/>
                  </a:cubicBezTo>
                  <a:cubicBezTo>
                    <a:pt x="1880" y="3673"/>
                    <a:pt x="954" y="7146"/>
                    <a:pt x="9" y="10643"/>
                  </a:cubicBezTo>
                  <a:cubicBezTo>
                    <a:pt x="0" y="10675"/>
                    <a:pt x="11" y="10687"/>
                    <a:pt x="29" y="10687"/>
                  </a:cubicBezTo>
                  <a:cubicBezTo>
                    <a:pt x="63" y="10687"/>
                    <a:pt x="123" y="10645"/>
                    <a:pt x="133" y="10610"/>
                  </a:cubicBezTo>
                  <a:cubicBezTo>
                    <a:pt x="1281" y="7196"/>
                    <a:pt x="2053" y="3608"/>
                    <a:pt x="2652" y="61"/>
                  </a:cubicBezTo>
                  <a:cubicBezTo>
                    <a:pt x="2660" y="17"/>
                    <a:pt x="2642" y="0"/>
                    <a:pt x="2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644150" y="1773125"/>
              <a:ext cx="30700" cy="125200"/>
            </a:xfrm>
            <a:custGeom>
              <a:avLst/>
              <a:gdLst/>
              <a:ahLst/>
              <a:cxnLst/>
              <a:rect l="l" t="t" r="r" b="b"/>
              <a:pathLst>
                <a:path w="1228" h="5008" extrusionOk="0">
                  <a:moveTo>
                    <a:pt x="1180" y="1"/>
                  </a:moveTo>
                  <a:cubicBezTo>
                    <a:pt x="1132" y="1"/>
                    <a:pt x="1059" y="53"/>
                    <a:pt x="1052" y="106"/>
                  </a:cubicBezTo>
                  <a:cubicBezTo>
                    <a:pt x="816" y="1753"/>
                    <a:pt x="412" y="3351"/>
                    <a:pt x="7" y="4965"/>
                  </a:cubicBezTo>
                  <a:cubicBezTo>
                    <a:pt x="0" y="4996"/>
                    <a:pt x="10" y="5007"/>
                    <a:pt x="27" y="5007"/>
                  </a:cubicBezTo>
                  <a:cubicBezTo>
                    <a:pt x="58" y="5007"/>
                    <a:pt x="112" y="4969"/>
                    <a:pt x="122" y="4937"/>
                  </a:cubicBezTo>
                  <a:cubicBezTo>
                    <a:pt x="623" y="3347"/>
                    <a:pt x="982" y="1712"/>
                    <a:pt x="1221" y="64"/>
                  </a:cubicBezTo>
                  <a:cubicBezTo>
                    <a:pt x="1227" y="19"/>
                    <a:pt x="1207" y="1"/>
                    <a:pt x="1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2124875" y="1632775"/>
              <a:ext cx="44050" cy="100875"/>
            </a:xfrm>
            <a:custGeom>
              <a:avLst/>
              <a:gdLst/>
              <a:ahLst/>
              <a:cxnLst/>
              <a:rect l="l" t="t" r="r" b="b"/>
              <a:pathLst>
                <a:path w="1762" h="4035" extrusionOk="0">
                  <a:moveTo>
                    <a:pt x="1704" y="1"/>
                  </a:moveTo>
                  <a:cubicBezTo>
                    <a:pt x="1661" y="1"/>
                    <a:pt x="1601" y="36"/>
                    <a:pt x="1583" y="83"/>
                  </a:cubicBezTo>
                  <a:cubicBezTo>
                    <a:pt x="1062" y="1375"/>
                    <a:pt x="439" y="2669"/>
                    <a:pt x="9" y="3994"/>
                  </a:cubicBezTo>
                  <a:cubicBezTo>
                    <a:pt x="0" y="4023"/>
                    <a:pt x="10" y="4034"/>
                    <a:pt x="27" y="4034"/>
                  </a:cubicBezTo>
                  <a:cubicBezTo>
                    <a:pt x="58" y="4034"/>
                    <a:pt x="110" y="4001"/>
                    <a:pt x="121" y="3977"/>
                  </a:cubicBezTo>
                  <a:cubicBezTo>
                    <a:pt x="765" y="2743"/>
                    <a:pt x="1223" y="1380"/>
                    <a:pt x="1739" y="83"/>
                  </a:cubicBezTo>
                  <a:cubicBezTo>
                    <a:pt x="1761" y="24"/>
                    <a:pt x="1739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142425" y="1646625"/>
              <a:ext cx="34575" cy="88025"/>
            </a:xfrm>
            <a:custGeom>
              <a:avLst/>
              <a:gdLst/>
              <a:ahLst/>
              <a:cxnLst/>
              <a:rect l="l" t="t" r="r" b="b"/>
              <a:pathLst>
                <a:path w="1383" h="3521" extrusionOk="0">
                  <a:moveTo>
                    <a:pt x="1343" y="1"/>
                  </a:moveTo>
                  <a:cubicBezTo>
                    <a:pt x="1296" y="1"/>
                    <a:pt x="1213" y="53"/>
                    <a:pt x="1195" y="103"/>
                  </a:cubicBezTo>
                  <a:cubicBezTo>
                    <a:pt x="810" y="1231"/>
                    <a:pt x="410" y="2350"/>
                    <a:pt x="14" y="3472"/>
                  </a:cubicBezTo>
                  <a:cubicBezTo>
                    <a:pt x="1" y="3507"/>
                    <a:pt x="14" y="3520"/>
                    <a:pt x="36" y="3520"/>
                  </a:cubicBezTo>
                  <a:cubicBezTo>
                    <a:pt x="71" y="3520"/>
                    <a:pt x="129" y="3487"/>
                    <a:pt x="141" y="3456"/>
                  </a:cubicBezTo>
                  <a:cubicBezTo>
                    <a:pt x="641" y="2362"/>
                    <a:pt x="980" y="1198"/>
                    <a:pt x="1368" y="58"/>
                  </a:cubicBezTo>
                  <a:cubicBezTo>
                    <a:pt x="1383" y="17"/>
                    <a:pt x="1368" y="1"/>
                    <a:pt x="1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2130650" y="1658050"/>
              <a:ext cx="55175" cy="132300"/>
            </a:xfrm>
            <a:custGeom>
              <a:avLst/>
              <a:gdLst/>
              <a:ahLst/>
              <a:cxnLst/>
              <a:rect l="l" t="t" r="r" b="b"/>
              <a:pathLst>
                <a:path w="2207" h="5292" extrusionOk="0">
                  <a:moveTo>
                    <a:pt x="2149" y="0"/>
                  </a:moveTo>
                  <a:cubicBezTo>
                    <a:pt x="2109" y="0"/>
                    <a:pt x="2053" y="33"/>
                    <a:pt x="2037" y="80"/>
                  </a:cubicBezTo>
                  <a:cubicBezTo>
                    <a:pt x="1380" y="1806"/>
                    <a:pt x="612" y="3507"/>
                    <a:pt x="10" y="5254"/>
                  </a:cubicBezTo>
                  <a:cubicBezTo>
                    <a:pt x="1" y="5281"/>
                    <a:pt x="10" y="5291"/>
                    <a:pt x="26" y="5291"/>
                  </a:cubicBezTo>
                  <a:cubicBezTo>
                    <a:pt x="54" y="5291"/>
                    <a:pt x="104" y="5261"/>
                    <a:pt x="117" y="5237"/>
                  </a:cubicBezTo>
                  <a:cubicBezTo>
                    <a:pt x="918" y="3577"/>
                    <a:pt x="1533" y="1801"/>
                    <a:pt x="2186" y="80"/>
                  </a:cubicBezTo>
                  <a:cubicBezTo>
                    <a:pt x="2206" y="23"/>
                    <a:pt x="2183" y="0"/>
                    <a:pt x="2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148950" y="1653950"/>
              <a:ext cx="58050" cy="152075"/>
            </a:xfrm>
            <a:custGeom>
              <a:avLst/>
              <a:gdLst/>
              <a:ahLst/>
              <a:cxnLst/>
              <a:rect l="l" t="t" r="r" b="b"/>
              <a:pathLst>
                <a:path w="2322" h="6083" extrusionOk="0">
                  <a:moveTo>
                    <a:pt x="2281" y="1"/>
                  </a:moveTo>
                  <a:cubicBezTo>
                    <a:pt x="2234" y="1"/>
                    <a:pt x="2151" y="53"/>
                    <a:pt x="2135" y="103"/>
                  </a:cubicBezTo>
                  <a:cubicBezTo>
                    <a:pt x="1483" y="2098"/>
                    <a:pt x="764" y="4055"/>
                    <a:pt x="17" y="6016"/>
                  </a:cubicBezTo>
                  <a:cubicBezTo>
                    <a:pt x="0" y="6064"/>
                    <a:pt x="17" y="6083"/>
                    <a:pt x="44" y="6083"/>
                  </a:cubicBezTo>
                  <a:cubicBezTo>
                    <a:pt x="77" y="6083"/>
                    <a:pt x="125" y="6055"/>
                    <a:pt x="141" y="6020"/>
                  </a:cubicBezTo>
                  <a:cubicBezTo>
                    <a:pt x="1058" y="4121"/>
                    <a:pt x="1656" y="2057"/>
                    <a:pt x="2308" y="58"/>
                  </a:cubicBezTo>
                  <a:cubicBezTo>
                    <a:pt x="2322" y="17"/>
                    <a:pt x="2307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2156075" y="1641775"/>
              <a:ext cx="67100" cy="179800"/>
            </a:xfrm>
            <a:custGeom>
              <a:avLst/>
              <a:gdLst/>
              <a:ahLst/>
              <a:cxnLst/>
              <a:rect l="l" t="t" r="r" b="b"/>
              <a:pathLst>
                <a:path w="2684" h="7192" extrusionOk="0">
                  <a:moveTo>
                    <a:pt x="2642" y="1"/>
                  </a:moveTo>
                  <a:cubicBezTo>
                    <a:pt x="2595" y="1"/>
                    <a:pt x="2515" y="53"/>
                    <a:pt x="2502" y="104"/>
                  </a:cubicBezTo>
                  <a:cubicBezTo>
                    <a:pt x="1775" y="2486"/>
                    <a:pt x="983" y="4823"/>
                    <a:pt x="21" y="7123"/>
                  </a:cubicBezTo>
                  <a:cubicBezTo>
                    <a:pt x="0" y="7172"/>
                    <a:pt x="18" y="7192"/>
                    <a:pt x="46" y="7192"/>
                  </a:cubicBezTo>
                  <a:cubicBezTo>
                    <a:pt x="82" y="7192"/>
                    <a:pt x="135" y="7162"/>
                    <a:pt x="153" y="7123"/>
                  </a:cubicBezTo>
                  <a:cubicBezTo>
                    <a:pt x="1227" y="4864"/>
                    <a:pt x="1949" y="2448"/>
                    <a:pt x="2671" y="58"/>
                  </a:cubicBezTo>
                  <a:cubicBezTo>
                    <a:pt x="2683" y="17"/>
                    <a:pt x="2668" y="1"/>
                    <a:pt x="2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2175000" y="1659650"/>
              <a:ext cx="64375" cy="182800"/>
            </a:xfrm>
            <a:custGeom>
              <a:avLst/>
              <a:gdLst/>
              <a:ahLst/>
              <a:cxnLst/>
              <a:rect l="l" t="t" r="r" b="b"/>
              <a:pathLst>
                <a:path w="2575" h="7312" extrusionOk="0">
                  <a:moveTo>
                    <a:pt x="2533" y="0"/>
                  </a:moveTo>
                  <a:cubicBezTo>
                    <a:pt x="2486" y="0"/>
                    <a:pt x="2407" y="52"/>
                    <a:pt x="2394" y="102"/>
                  </a:cubicBezTo>
                  <a:cubicBezTo>
                    <a:pt x="1667" y="2514"/>
                    <a:pt x="725" y="4855"/>
                    <a:pt x="11" y="7267"/>
                  </a:cubicBezTo>
                  <a:cubicBezTo>
                    <a:pt x="1" y="7300"/>
                    <a:pt x="11" y="7312"/>
                    <a:pt x="30" y="7312"/>
                  </a:cubicBezTo>
                  <a:cubicBezTo>
                    <a:pt x="65" y="7312"/>
                    <a:pt x="130" y="7268"/>
                    <a:pt x="143" y="7233"/>
                  </a:cubicBezTo>
                  <a:cubicBezTo>
                    <a:pt x="998" y="4864"/>
                    <a:pt x="1840" y="2473"/>
                    <a:pt x="2562" y="58"/>
                  </a:cubicBezTo>
                  <a:cubicBezTo>
                    <a:pt x="2574" y="16"/>
                    <a:pt x="2559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2177050" y="1656200"/>
              <a:ext cx="77100" cy="219725"/>
            </a:xfrm>
            <a:custGeom>
              <a:avLst/>
              <a:gdLst/>
              <a:ahLst/>
              <a:cxnLst/>
              <a:rect l="l" t="t" r="r" b="b"/>
              <a:pathLst>
                <a:path w="3084" h="8789" extrusionOk="0">
                  <a:moveTo>
                    <a:pt x="3036" y="0"/>
                  </a:moveTo>
                  <a:cubicBezTo>
                    <a:pt x="2986" y="0"/>
                    <a:pt x="2903" y="56"/>
                    <a:pt x="2890" y="108"/>
                  </a:cubicBezTo>
                  <a:cubicBezTo>
                    <a:pt x="2114" y="2970"/>
                    <a:pt x="1300" y="6033"/>
                    <a:pt x="24" y="8718"/>
                  </a:cubicBezTo>
                  <a:cubicBezTo>
                    <a:pt x="0" y="8769"/>
                    <a:pt x="17" y="8788"/>
                    <a:pt x="46" y="8788"/>
                  </a:cubicBezTo>
                  <a:cubicBezTo>
                    <a:pt x="83" y="8788"/>
                    <a:pt x="140" y="8758"/>
                    <a:pt x="161" y="8722"/>
                  </a:cubicBezTo>
                  <a:cubicBezTo>
                    <a:pt x="1539" y="6092"/>
                    <a:pt x="2299" y="2921"/>
                    <a:pt x="3071" y="67"/>
                  </a:cubicBezTo>
                  <a:cubicBezTo>
                    <a:pt x="3083" y="19"/>
                    <a:pt x="3065" y="0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2190625" y="1666175"/>
              <a:ext cx="74525" cy="228050"/>
            </a:xfrm>
            <a:custGeom>
              <a:avLst/>
              <a:gdLst/>
              <a:ahLst/>
              <a:cxnLst/>
              <a:rect l="l" t="t" r="r" b="b"/>
              <a:pathLst>
                <a:path w="2981" h="9122" extrusionOk="0">
                  <a:moveTo>
                    <a:pt x="2940" y="1"/>
                  </a:moveTo>
                  <a:cubicBezTo>
                    <a:pt x="2896" y="1"/>
                    <a:pt x="2822" y="50"/>
                    <a:pt x="2809" y="98"/>
                  </a:cubicBezTo>
                  <a:cubicBezTo>
                    <a:pt x="2029" y="3153"/>
                    <a:pt x="1083" y="6118"/>
                    <a:pt x="10" y="9082"/>
                  </a:cubicBezTo>
                  <a:cubicBezTo>
                    <a:pt x="0" y="9111"/>
                    <a:pt x="12" y="9122"/>
                    <a:pt x="30" y="9122"/>
                  </a:cubicBezTo>
                  <a:cubicBezTo>
                    <a:pt x="60" y="9122"/>
                    <a:pt x="108" y="9094"/>
                    <a:pt x="121" y="9066"/>
                  </a:cubicBezTo>
                  <a:cubicBezTo>
                    <a:pt x="1348" y="6164"/>
                    <a:pt x="2194" y="3107"/>
                    <a:pt x="2970" y="56"/>
                  </a:cubicBezTo>
                  <a:cubicBezTo>
                    <a:pt x="2980" y="16"/>
                    <a:pt x="2965" y="1"/>
                    <a:pt x="2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207750" y="1675850"/>
              <a:ext cx="68000" cy="222425"/>
            </a:xfrm>
            <a:custGeom>
              <a:avLst/>
              <a:gdLst/>
              <a:ahLst/>
              <a:cxnLst/>
              <a:rect l="l" t="t" r="r" b="b"/>
              <a:pathLst>
                <a:path w="2720" h="8897" extrusionOk="0">
                  <a:moveTo>
                    <a:pt x="2676" y="1"/>
                  </a:moveTo>
                  <a:cubicBezTo>
                    <a:pt x="2631" y="1"/>
                    <a:pt x="2558" y="51"/>
                    <a:pt x="2546" y="98"/>
                  </a:cubicBezTo>
                  <a:cubicBezTo>
                    <a:pt x="1856" y="3076"/>
                    <a:pt x="976" y="5962"/>
                    <a:pt x="10" y="8856"/>
                  </a:cubicBezTo>
                  <a:cubicBezTo>
                    <a:pt x="0" y="8885"/>
                    <a:pt x="11" y="8896"/>
                    <a:pt x="29" y="8896"/>
                  </a:cubicBezTo>
                  <a:cubicBezTo>
                    <a:pt x="57" y="8896"/>
                    <a:pt x="103" y="8869"/>
                    <a:pt x="113" y="8844"/>
                  </a:cubicBezTo>
                  <a:cubicBezTo>
                    <a:pt x="1248" y="6007"/>
                    <a:pt x="2020" y="3031"/>
                    <a:pt x="2710" y="62"/>
                  </a:cubicBezTo>
                  <a:cubicBezTo>
                    <a:pt x="2719" y="18"/>
                    <a:pt x="2702" y="1"/>
                    <a:pt x="2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2286125" y="1683675"/>
              <a:ext cx="2300" cy="1350"/>
            </a:xfrm>
            <a:custGeom>
              <a:avLst/>
              <a:gdLst/>
              <a:ahLst/>
              <a:cxnLst/>
              <a:rect l="l" t="t" r="r" b="b"/>
              <a:pathLst>
                <a:path w="92" h="54" extrusionOk="0">
                  <a:moveTo>
                    <a:pt x="59" y="0"/>
                  </a:moveTo>
                  <a:cubicBezTo>
                    <a:pt x="34" y="0"/>
                    <a:pt x="0" y="54"/>
                    <a:pt x="30" y="54"/>
                  </a:cubicBezTo>
                  <a:cubicBezTo>
                    <a:pt x="55" y="54"/>
                    <a:pt x="91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2249850" y="1677600"/>
              <a:ext cx="41025" cy="126575"/>
            </a:xfrm>
            <a:custGeom>
              <a:avLst/>
              <a:gdLst/>
              <a:ahLst/>
              <a:cxnLst/>
              <a:rect l="l" t="t" r="r" b="b"/>
              <a:pathLst>
                <a:path w="1641" h="5063" extrusionOk="0">
                  <a:moveTo>
                    <a:pt x="1619" y="0"/>
                  </a:moveTo>
                  <a:cubicBezTo>
                    <a:pt x="1594" y="0"/>
                    <a:pt x="1552" y="36"/>
                    <a:pt x="1546" y="66"/>
                  </a:cubicBezTo>
                  <a:cubicBezTo>
                    <a:pt x="1534" y="112"/>
                    <a:pt x="1518" y="157"/>
                    <a:pt x="1501" y="207"/>
                  </a:cubicBezTo>
                  <a:cubicBezTo>
                    <a:pt x="1493" y="224"/>
                    <a:pt x="1501" y="231"/>
                    <a:pt x="1512" y="231"/>
                  </a:cubicBezTo>
                  <a:cubicBezTo>
                    <a:pt x="1524" y="231"/>
                    <a:pt x="1540" y="223"/>
                    <a:pt x="1546" y="215"/>
                  </a:cubicBezTo>
                  <a:cubicBezTo>
                    <a:pt x="1584" y="164"/>
                    <a:pt x="1601" y="144"/>
                    <a:pt x="1606" y="144"/>
                  </a:cubicBezTo>
                  <a:cubicBezTo>
                    <a:pt x="1619" y="144"/>
                    <a:pt x="1481" y="373"/>
                    <a:pt x="1468" y="421"/>
                  </a:cubicBezTo>
                  <a:cubicBezTo>
                    <a:pt x="1323" y="962"/>
                    <a:pt x="1203" y="1507"/>
                    <a:pt x="1035" y="2044"/>
                  </a:cubicBezTo>
                  <a:cubicBezTo>
                    <a:pt x="717" y="3047"/>
                    <a:pt x="300" y="4013"/>
                    <a:pt x="10" y="5021"/>
                  </a:cubicBezTo>
                  <a:cubicBezTo>
                    <a:pt x="1" y="5051"/>
                    <a:pt x="12" y="5062"/>
                    <a:pt x="31" y="5062"/>
                  </a:cubicBezTo>
                  <a:cubicBezTo>
                    <a:pt x="60" y="5062"/>
                    <a:pt x="108" y="5034"/>
                    <a:pt x="118" y="5008"/>
                  </a:cubicBezTo>
                  <a:cubicBezTo>
                    <a:pt x="774" y="3431"/>
                    <a:pt x="1419" y="1730"/>
                    <a:pt x="1638" y="33"/>
                  </a:cubicBezTo>
                  <a:cubicBezTo>
                    <a:pt x="1640" y="10"/>
                    <a:pt x="1632" y="0"/>
                    <a:pt x="1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2228500" y="1810725"/>
              <a:ext cx="26775" cy="79650"/>
            </a:xfrm>
            <a:custGeom>
              <a:avLst/>
              <a:gdLst/>
              <a:ahLst/>
              <a:cxnLst/>
              <a:rect l="l" t="t" r="r" b="b"/>
              <a:pathLst>
                <a:path w="1071" h="3186" extrusionOk="0">
                  <a:moveTo>
                    <a:pt x="1034" y="1"/>
                  </a:moveTo>
                  <a:cubicBezTo>
                    <a:pt x="993" y="1"/>
                    <a:pt x="923" y="47"/>
                    <a:pt x="910" y="92"/>
                  </a:cubicBezTo>
                  <a:cubicBezTo>
                    <a:pt x="626" y="1112"/>
                    <a:pt x="328" y="2128"/>
                    <a:pt x="10" y="3139"/>
                  </a:cubicBezTo>
                  <a:cubicBezTo>
                    <a:pt x="1" y="3173"/>
                    <a:pt x="14" y="3185"/>
                    <a:pt x="36" y="3185"/>
                  </a:cubicBezTo>
                  <a:cubicBezTo>
                    <a:pt x="70" y="3185"/>
                    <a:pt x="125" y="3153"/>
                    <a:pt x="138" y="3123"/>
                  </a:cubicBezTo>
                  <a:cubicBezTo>
                    <a:pt x="518" y="2124"/>
                    <a:pt x="774" y="1083"/>
                    <a:pt x="1059" y="55"/>
                  </a:cubicBezTo>
                  <a:cubicBezTo>
                    <a:pt x="1070" y="16"/>
                    <a:pt x="1057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2234925" y="1745000"/>
              <a:ext cx="59375" cy="176225"/>
            </a:xfrm>
            <a:custGeom>
              <a:avLst/>
              <a:gdLst/>
              <a:ahLst/>
              <a:cxnLst/>
              <a:rect l="l" t="t" r="r" b="b"/>
              <a:pathLst>
                <a:path w="2375" h="7049" extrusionOk="0">
                  <a:moveTo>
                    <a:pt x="2338" y="1"/>
                  </a:moveTo>
                  <a:cubicBezTo>
                    <a:pt x="2296" y="1"/>
                    <a:pt x="2223" y="48"/>
                    <a:pt x="2210" y="91"/>
                  </a:cubicBezTo>
                  <a:cubicBezTo>
                    <a:pt x="1520" y="2411"/>
                    <a:pt x="790" y="4707"/>
                    <a:pt x="13" y="7003"/>
                  </a:cubicBezTo>
                  <a:cubicBezTo>
                    <a:pt x="0" y="7036"/>
                    <a:pt x="13" y="7049"/>
                    <a:pt x="35" y="7049"/>
                  </a:cubicBezTo>
                  <a:cubicBezTo>
                    <a:pt x="70" y="7049"/>
                    <a:pt x="128" y="7017"/>
                    <a:pt x="141" y="6986"/>
                  </a:cubicBezTo>
                  <a:cubicBezTo>
                    <a:pt x="1074" y="4749"/>
                    <a:pt x="1686" y="2378"/>
                    <a:pt x="2362" y="54"/>
                  </a:cubicBezTo>
                  <a:cubicBezTo>
                    <a:pt x="2374" y="15"/>
                    <a:pt x="2361" y="1"/>
                    <a:pt x="2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2257825" y="1736700"/>
              <a:ext cx="57000" cy="169875"/>
            </a:xfrm>
            <a:custGeom>
              <a:avLst/>
              <a:gdLst/>
              <a:ahLst/>
              <a:cxnLst/>
              <a:rect l="l" t="t" r="r" b="b"/>
              <a:pathLst>
                <a:path w="2280" h="6795" extrusionOk="0">
                  <a:moveTo>
                    <a:pt x="2238" y="0"/>
                  </a:moveTo>
                  <a:cubicBezTo>
                    <a:pt x="2192" y="0"/>
                    <a:pt x="2112" y="53"/>
                    <a:pt x="2098" y="101"/>
                  </a:cubicBezTo>
                  <a:cubicBezTo>
                    <a:pt x="1414" y="2318"/>
                    <a:pt x="596" y="4507"/>
                    <a:pt x="9" y="6748"/>
                  </a:cubicBezTo>
                  <a:cubicBezTo>
                    <a:pt x="1" y="6782"/>
                    <a:pt x="11" y="6794"/>
                    <a:pt x="29" y="6794"/>
                  </a:cubicBezTo>
                  <a:cubicBezTo>
                    <a:pt x="63" y="6794"/>
                    <a:pt x="124" y="6751"/>
                    <a:pt x="137" y="6716"/>
                  </a:cubicBezTo>
                  <a:cubicBezTo>
                    <a:pt x="905" y="4523"/>
                    <a:pt x="1587" y="2285"/>
                    <a:pt x="2268" y="60"/>
                  </a:cubicBezTo>
                  <a:cubicBezTo>
                    <a:pt x="2280" y="17"/>
                    <a:pt x="2264" y="0"/>
                    <a:pt x="2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2256050" y="1767525"/>
              <a:ext cx="61975" cy="173175"/>
            </a:xfrm>
            <a:custGeom>
              <a:avLst/>
              <a:gdLst/>
              <a:ahLst/>
              <a:cxnLst/>
              <a:rect l="l" t="t" r="r" b="b"/>
              <a:pathLst>
                <a:path w="2479" h="6927" extrusionOk="0">
                  <a:moveTo>
                    <a:pt x="2437" y="1"/>
                  </a:moveTo>
                  <a:cubicBezTo>
                    <a:pt x="2392" y="1"/>
                    <a:pt x="2314" y="52"/>
                    <a:pt x="2298" y="103"/>
                  </a:cubicBezTo>
                  <a:cubicBezTo>
                    <a:pt x="1939" y="1296"/>
                    <a:pt x="1563" y="2489"/>
                    <a:pt x="1163" y="3670"/>
                  </a:cubicBezTo>
                  <a:cubicBezTo>
                    <a:pt x="972" y="4223"/>
                    <a:pt x="782" y="4776"/>
                    <a:pt x="589" y="5325"/>
                  </a:cubicBezTo>
                  <a:cubicBezTo>
                    <a:pt x="460" y="5681"/>
                    <a:pt x="316" y="6535"/>
                    <a:pt x="48" y="6829"/>
                  </a:cubicBezTo>
                  <a:cubicBezTo>
                    <a:pt x="26" y="6854"/>
                    <a:pt x="0" y="6927"/>
                    <a:pt x="45" y="6927"/>
                  </a:cubicBezTo>
                  <a:cubicBezTo>
                    <a:pt x="50" y="6927"/>
                    <a:pt x="56" y="6926"/>
                    <a:pt x="64" y="6924"/>
                  </a:cubicBezTo>
                  <a:cubicBezTo>
                    <a:pt x="440" y="6812"/>
                    <a:pt x="601" y="5755"/>
                    <a:pt x="688" y="5515"/>
                  </a:cubicBezTo>
                  <a:cubicBezTo>
                    <a:pt x="1332" y="3711"/>
                    <a:pt x="1918" y="1895"/>
                    <a:pt x="2467" y="61"/>
                  </a:cubicBezTo>
                  <a:cubicBezTo>
                    <a:pt x="2479" y="18"/>
                    <a:pt x="2463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2272050" y="1799850"/>
              <a:ext cx="55175" cy="138475"/>
            </a:xfrm>
            <a:custGeom>
              <a:avLst/>
              <a:gdLst/>
              <a:ahLst/>
              <a:cxnLst/>
              <a:rect l="l" t="t" r="r" b="b"/>
              <a:pathLst>
                <a:path w="2207" h="5539" extrusionOk="0">
                  <a:moveTo>
                    <a:pt x="2164" y="1"/>
                  </a:moveTo>
                  <a:cubicBezTo>
                    <a:pt x="2116" y="1"/>
                    <a:pt x="2027" y="57"/>
                    <a:pt x="2009" y="110"/>
                  </a:cubicBezTo>
                  <a:cubicBezTo>
                    <a:pt x="1390" y="1915"/>
                    <a:pt x="816" y="3731"/>
                    <a:pt x="23" y="5469"/>
                  </a:cubicBezTo>
                  <a:cubicBezTo>
                    <a:pt x="1" y="5520"/>
                    <a:pt x="18" y="5539"/>
                    <a:pt x="46" y="5539"/>
                  </a:cubicBezTo>
                  <a:cubicBezTo>
                    <a:pt x="81" y="5539"/>
                    <a:pt x="134" y="5510"/>
                    <a:pt x="155" y="5474"/>
                  </a:cubicBezTo>
                  <a:cubicBezTo>
                    <a:pt x="1014" y="3740"/>
                    <a:pt x="1567" y="1886"/>
                    <a:pt x="2190" y="64"/>
                  </a:cubicBezTo>
                  <a:cubicBezTo>
                    <a:pt x="2207" y="19"/>
                    <a:pt x="2192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2285000" y="1808850"/>
              <a:ext cx="54250" cy="145225"/>
            </a:xfrm>
            <a:custGeom>
              <a:avLst/>
              <a:gdLst/>
              <a:ahLst/>
              <a:cxnLst/>
              <a:rect l="l" t="t" r="r" b="b"/>
              <a:pathLst>
                <a:path w="2170" h="5809" extrusionOk="0">
                  <a:moveTo>
                    <a:pt x="2128" y="1"/>
                  </a:moveTo>
                  <a:cubicBezTo>
                    <a:pt x="2081" y="1"/>
                    <a:pt x="1998" y="54"/>
                    <a:pt x="1983" y="105"/>
                  </a:cubicBezTo>
                  <a:cubicBezTo>
                    <a:pt x="1363" y="2008"/>
                    <a:pt x="607" y="3866"/>
                    <a:pt x="9" y="5774"/>
                  </a:cubicBezTo>
                  <a:cubicBezTo>
                    <a:pt x="1" y="5799"/>
                    <a:pt x="10" y="5808"/>
                    <a:pt x="25" y="5808"/>
                  </a:cubicBezTo>
                  <a:cubicBezTo>
                    <a:pt x="50" y="5808"/>
                    <a:pt x="92" y="5783"/>
                    <a:pt x="100" y="5762"/>
                  </a:cubicBezTo>
                  <a:cubicBezTo>
                    <a:pt x="912" y="3920"/>
                    <a:pt x="1532" y="1972"/>
                    <a:pt x="2156" y="60"/>
                  </a:cubicBezTo>
                  <a:cubicBezTo>
                    <a:pt x="2169" y="17"/>
                    <a:pt x="2154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2290925" y="1815300"/>
              <a:ext cx="62125" cy="172475"/>
            </a:xfrm>
            <a:custGeom>
              <a:avLst/>
              <a:gdLst/>
              <a:ahLst/>
              <a:cxnLst/>
              <a:rect l="l" t="t" r="r" b="b"/>
              <a:pathLst>
                <a:path w="2485" h="6899" extrusionOk="0">
                  <a:moveTo>
                    <a:pt x="2443" y="1"/>
                  </a:moveTo>
                  <a:cubicBezTo>
                    <a:pt x="2395" y="1"/>
                    <a:pt x="2311" y="57"/>
                    <a:pt x="2295" y="107"/>
                  </a:cubicBezTo>
                  <a:cubicBezTo>
                    <a:pt x="1567" y="2366"/>
                    <a:pt x="639" y="4563"/>
                    <a:pt x="11" y="6850"/>
                  </a:cubicBezTo>
                  <a:cubicBezTo>
                    <a:pt x="1" y="6885"/>
                    <a:pt x="13" y="6898"/>
                    <a:pt x="33" y="6898"/>
                  </a:cubicBezTo>
                  <a:cubicBezTo>
                    <a:pt x="71" y="6898"/>
                    <a:pt x="136" y="6854"/>
                    <a:pt x="147" y="6817"/>
                  </a:cubicBezTo>
                  <a:cubicBezTo>
                    <a:pt x="915" y="4563"/>
                    <a:pt x="1746" y="2329"/>
                    <a:pt x="2472" y="62"/>
                  </a:cubicBezTo>
                  <a:cubicBezTo>
                    <a:pt x="2485" y="18"/>
                    <a:pt x="2470" y="1"/>
                    <a:pt x="2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2322400" y="1826025"/>
              <a:ext cx="52350" cy="148225"/>
            </a:xfrm>
            <a:custGeom>
              <a:avLst/>
              <a:gdLst/>
              <a:ahLst/>
              <a:cxnLst/>
              <a:rect l="l" t="t" r="r" b="b"/>
              <a:pathLst>
                <a:path w="2094" h="5929" extrusionOk="0">
                  <a:moveTo>
                    <a:pt x="2055" y="1"/>
                  </a:moveTo>
                  <a:cubicBezTo>
                    <a:pt x="2011" y="1"/>
                    <a:pt x="1934" y="51"/>
                    <a:pt x="1918" y="96"/>
                  </a:cubicBezTo>
                  <a:cubicBezTo>
                    <a:pt x="1299" y="2036"/>
                    <a:pt x="622" y="3960"/>
                    <a:pt x="7" y="5897"/>
                  </a:cubicBezTo>
                  <a:cubicBezTo>
                    <a:pt x="1" y="5920"/>
                    <a:pt x="10" y="5928"/>
                    <a:pt x="24" y="5928"/>
                  </a:cubicBezTo>
                  <a:cubicBezTo>
                    <a:pt x="48" y="5928"/>
                    <a:pt x="86" y="5905"/>
                    <a:pt x="94" y="5884"/>
                  </a:cubicBezTo>
                  <a:cubicBezTo>
                    <a:pt x="965" y="4039"/>
                    <a:pt x="1461" y="1999"/>
                    <a:pt x="2080" y="58"/>
                  </a:cubicBezTo>
                  <a:cubicBezTo>
                    <a:pt x="2093" y="17"/>
                    <a:pt x="2079" y="1"/>
                    <a:pt x="2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2338775" y="1828225"/>
              <a:ext cx="49975" cy="153025"/>
            </a:xfrm>
            <a:custGeom>
              <a:avLst/>
              <a:gdLst/>
              <a:ahLst/>
              <a:cxnLst/>
              <a:rect l="l" t="t" r="r" b="b"/>
              <a:pathLst>
                <a:path w="1999" h="6121" extrusionOk="0">
                  <a:moveTo>
                    <a:pt x="1952" y="0"/>
                  </a:moveTo>
                  <a:cubicBezTo>
                    <a:pt x="1903" y="0"/>
                    <a:pt x="1822" y="54"/>
                    <a:pt x="1809" y="107"/>
                  </a:cubicBezTo>
                  <a:cubicBezTo>
                    <a:pt x="1313" y="2129"/>
                    <a:pt x="756" y="4107"/>
                    <a:pt x="17" y="6056"/>
                  </a:cubicBezTo>
                  <a:cubicBezTo>
                    <a:pt x="0" y="6103"/>
                    <a:pt x="18" y="6121"/>
                    <a:pt x="45" y="6121"/>
                  </a:cubicBezTo>
                  <a:cubicBezTo>
                    <a:pt x="78" y="6121"/>
                    <a:pt x="125" y="6093"/>
                    <a:pt x="141" y="6056"/>
                  </a:cubicBezTo>
                  <a:cubicBezTo>
                    <a:pt x="991" y="4141"/>
                    <a:pt x="1495" y="2093"/>
                    <a:pt x="1987" y="65"/>
                  </a:cubicBezTo>
                  <a:cubicBezTo>
                    <a:pt x="1999" y="18"/>
                    <a:pt x="1981" y="0"/>
                    <a:pt x="1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2339875" y="1838100"/>
              <a:ext cx="60850" cy="180250"/>
            </a:xfrm>
            <a:custGeom>
              <a:avLst/>
              <a:gdLst/>
              <a:ahLst/>
              <a:cxnLst/>
              <a:rect l="l" t="t" r="r" b="b"/>
              <a:pathLst>
                <a:path w="2434" h="7210" extrusionOk="0">
                  <a:moveTo>
                    <a:pt x="2392" y="1"/>
                  </a:moveTo>
                  <a:cubicBezTo>
                    <a:pt x="2347" y="1"/>
                    <a:pt x="2269" y="52"/>
                    <a:pt x="2256" y="99"/>
                  </a:cubicBezTo>
                  <a:cubicBezTo>
                    <a:pt x="1600" y="2494"/>
                    <a:pt x="762" y="4811"/>
                    <a:pt x="11" y="7169"/>
                  </a:cubicBezTo>
                  <a:cubicBezTo>
                    <a:pt x="1" y="7199"/>
                    <a:pt x="12" y="7210"/>
                    <a:pt x="31" y="7210"/>
                  </a:cubicBezTo>
                  <a:cubicBezTo>
                    <a:pt x="60" y="7210"/>
                    <a:pt x="109" y="7181"/>
                    <a:pt x="122" y="7156"/>
                  </a:cubicBezTo>
                  <a:cubicBezTo>
                    <a:pt x="1088" y="4873"/>
                    <a:pt x="1773" y="2445"/>
                    <a:pt x="2422" y="59"/>
                  </a:cubicBezTo>
                  <a:cubicBezTo>
                    <a:pt x="2433" y="17"/>
                    <a:pt x="2418" y="1"/>
                    <a:pt x="2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2333875" y="1837175"/>
              <a:ext cx="84125" cy="249625"/>
            </a:xfrm>
            <a:custGeom>
              <a:avLst/>
              <a:gdLst/>
              <a:ahLst/>
              <a:cxnLst/>
              <a:rect l="l" t="t" r="r" b="b"/>
              <a:pathLst>
                <a:path w="3365" h="9985" extrusionOk="0">
                  <a:moveTo>
                    <a:pt x="3320" y="0"/>
                  </a:moveTo>
                  <a:cubicBezTo>
                    <a:pt x="3270" y="0"/>
                    <a:pt x="3185" y="55"/>
                    <a:pt x="3169" y="107"/>
                  </a:cubicBezTo>
                  <a:cubicBezTo>
                    <a:pt x="2187" y="3398"/>
                    <a:pt x="899" y="6623"/>
                    <a:pt x="11" y="9935"/>
                  </a:cubicBezTo>
                  <a:cubicBezTo>
                    <a:pt x="1" y="9971"/>
                    <a:pt x="12" y="9985"/>
                    <a:pt x="33" y="9985"/>
                  </a:cubicBezTo>
                  <a:cubicBezTo>
                    <a:pt x="71" y="9985"/>
                    <a:pt x="138" y="9938"/>
                    <a:pt x="151" y="9897"/>
                  </a:cubicBezTo>
                  <a:cubicBezTo>
                    <a:pt x="1192" y="6611"/>
                    <a:pt x="2360" y="3370"/>
                    <a:pt x="3351" y="62"/>
                  </a:cubicBezTo>
                  <a:cubicBezTo>
                    <a:pt x="3364" y="17"/>
                    <a:pt x="3348" y="0"/>
                    <a:pt x="3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2356825" y="1886100"/>
              <a:ext cx="59900" cy="183375"/>
            </a:xfrm>
            <a:custGeom>
              <a:avLst/>
              <a:gdLst/>
              <a:ahLst/>
              <a:cxnLst/>
              <a:rect l="l" t="t" r="r" b="b"/>
              <a:pathLst>
                <a:path w="2396" h="7335" extrusionOk="0">
                  <a:moveTo>
                    <a:pt x="2356" y="1"/>
                  </a:moveTo>
                  <a:cubicBezTo>
                    <a:pt x="2313" y="1"/>
                    <a:pt x="2245" y="48"/>
                    <a:pt x="2235" y="96"/>
                  </a:cubicBezTo>
                  <a:cubicBezTo>
                    <a:pt x="1715" y="2585"/>
                    <a:pt x="963" y="4918"/>
                    <a:pt x="17" y="7276"/>
                  </a:cubicBezTo>
                  <a:cubicBezTo>
                    <a:pt x="1" y="7318"/>
                    <a:pt x="15" y="7334"/>
                    <a:pt x="38" y="7334"/>
                  </a:cubicBezTo>
                  <a:cubicBezTo>
                    <a:pt x="66" y="7334"/>
                    <a:pt x="109" y="7310"/>
                    <a:pt x="125" y="7280"/>
                  </a:cubicBezTo>
                  <a:cubicBezTo>
                    <a:pt x="1298" y="5046"/>
                    <a:pt x="1892" y="2511"/>
                    <a:pt x="2388" y="54"/>
                  </a:cubicBezTo>
                  <a:cubicBezTo>
                    <a:pt x="2395" y="16"/>
                    <a:pt x="2380" y="1"/>
                    <a:pt x="2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2369625" y="1885825"/>
              <a:ext cx="60375" cy="195150"/>
            </a:xfrm>
            <a:custGeom>
              <a:avLst/>
              <a:gdLst/>
              <a:ahLst/>
              <a:cxnLst/>
              <a:rect l="l" t="t" r="r" b="b"/>
              <a:pathLst>
                <a:path w="2415" h="7806" extrusionOk="0">
                  <a:moveTo>
                    <a:pt x="2368" y="0"/>
                  </a:moveTo>
                  <a:cubicBezTo>
                    <a:pt x="2319" y="0"/>
                    <a:pt x="2241" y="54"/>
                    <a:pt x="2230" y="107"/>
                  </a:cubicBezTo>
                  <a:cubicBezTo>
                    <a:pt x="1670" y="2724"/>
                    <a:pt x="1016" y="5251"/>
                    <a:pt x="18" y="7741"/>
                  </a:cubicBezTo>
                  <a:cubicBezTo>
                    <a:pt x="1" y="7788"/>
                    <a:pt x="18" y="7806"/>
                    <a:pt x="44" y="7806"/>
                  </a:cubicBezTo>
                  <a:cubicBezTo>
                    <a:pt x="76" y="7806"/>
                    <a:pt x="122" y="7779"/>
                    <a:pt x="137" y="7745"/>
                  </a:cubicBezTo>
                  <a:cubicBezTo>
                    <a:pt x="1285" y="5321"/>
                    <a:pt x="1851" y="2670"/>
                    <a:pt x="2404" y="65"/>
                  </a:cubicBezTo>
                  <a:cubicBezTo>
                    <a:pt x="2414" y="18"/>
                    <a:pt x="2396" y="0"/>
                    <a:pt x="2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2382050" y="1900525"/>
              <a:ext cx="58325" cy="184400"/>
            </a:xfrm>
            <a:custGeom>
              <a:avLst/>
              <a:gdLst/>
              <a:ahLst/>
              <a:cxnLst/>
              <a:rect l="l" t="t" r="r" b="b"/>
              <a:pathLst>
                <a:path w="2333" h="7376" extrusionOk="0">
                  <a:moveTo>
                    <a:pt x="2291" y="0"/>
                  </a:moveTo>
                  <a:cubicBezTo>
                    <a:pt x="2245" y="0"/>
                    <a:pt x="2169" y="54"/>
                    <a:pt x="2159" y="104"/>
                  </a:cubicBezTo>
                  <a:cubicBezTo>
                    <a:pt x="1643" y="2582"/>
                    <a:pt x="710" y="4907"/>
                    <a:pt x="8" y="7334"/>
                  </a:cubicBezTo>
                  <a:cubicBezTo>
                    <a:pt x="0" y="7364"/>
                    <a:pt x="13" y="7376"/>
                    <a:pt x="32" y="7376"/>
                  </a:cubicBezTo>
                  <a:cubicBezTo>
                    <a:pt x="64" y="7376"/>
                    <a:pt x="113" y="7346"/>
                    <a:pt x="123" y="7318"/>
                  </a:cubicBezTo>
                  <a:cubicBezTo>
                    <a:pt x="1036" y="4973"/>
                    <a:pt x="1821" y="2528"/>
                    <a:pt x="2324" y="60"/>
                  </a:cubicBezTo>
                  <a:cubicBezTo>
                    <a:pt x="2333" y="17"/>
                    <a:pt x="2316" y="0"/>
                    <a:pt x="2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2402525" y="1875475"/>
              <a:ext cx="65500" cy="207650"/>
            </a:xfrm>
            <a:custGeom>
              <a:avLst/>
              <a:gdLst/>
              <a:ahLst/>
              <a:cxnLst/>
              <a:rect l="l" t="t" r="r" b="b"/>
              <a:pathLst>
                <a:path w="2620" h="8306" extrusionOk="0">
                  <a:moveTo>
                    <a:pt x="2580" y="0"/>
                  </a:moveTo>
                  <a:cubicBezTo>
                    <a:pt x="2536" y="0"/>
                    <a:pt x="2460" y="52"/>
                    <a:pt x="2446" y="100"/>
                  </a:cubicBezTo>
                  <a:cubicBezTo>
                    <a:pt x="1662" y="2829"/>
                    <a:pt x="770" y="5533"/>
                    <a:pt x="7" y="8266"/>
                  </a:cubicBezTo>
                  <a:cubicBezTo>
                    <a:pt x="0" y="8295"/>
                    <a:pt x="12" y="8306"/>
                    <a:pt x="30" y="8306"/>
                  </a:cubicBezTo>
                  <a:cubicBezTo>
                    <a:pt x="57" y="8306"/>
                    <a:pt x="99" y="8279"/>
                    <a:pt x="110" y="8254"/>
                  </a:cubicBezTo>
                  <a:cubicBezTo>
                    <a:pt x="1137" y="5603"/>
                    <a:pt x="1831" y="2791"/>
                    <a:pt x="2608" y="58"/>
                  </a:cubicBezTo>
                  <a:cubicBezTo>
                    <a:pt x="2620" y="16"/>
                    <a:pt x="2605" y="0"/>
                    <a:pt x="2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2417600" y="1879400"/>
              <a:ext cx="66800" cy="212925"/>
            </a:xfrm>
            <a:custGeom>
              <a:avLst/>
              <a:gdLst/>
              <a:ahLst/>
              <a:cxnLst/>
              <a:rect l="l" t="t" r="r" b="b"/>
              <a:pathLst>
                <a:path w="2672" h="8517" extrusionOk="0">
                  <a:moveTo>
                    <a:pt x="2627" y="0"/>
                  </a:moveTo>
                  <a:cubicBezTo>
                    <a:pt x="2579" y="0"/>
                    <a:pt x="2501" y="53"/>
                    <a:pt x="2488" y="103"/>
                  </a:cubicBezTo>
                  <a:cubicBezTo>
                    <a:pt x="1761" y="2927"/>
                    <a:pt x="836" y="5677"/>
                    <a:pt x="10" y="8473"/>
                  </a:cubicBezTo>
                  <a:cubicBezTo>
                    <a:pt x="1" y="8504"/>
                    <a:pt x="14" y="8517"/>
                    <a:pt x="35" y="8517"/>
                  </a:cubicBezTo>
                  <a:cubicBezTo>
                    <a:pt x="68" y="8517"/>
                    <a:pt x="120" y="8486"/>
                    <a:pt x="130" y="8456"/>
                  </a:cubicBezTo>
                  <a:cubicBezTo>
                    <a:pt x="1167" y="5731"/>
                    <a:pt x="1939" y="2882"/>
                    <a:pt x="2661" y="62"/>
                  </a:cubicBezTo>
                  <a:cubicBezTo>
                    <a:pt x="2671" y="17"/>
                    <a:pt x="2654" y="0"/>
                    <a:pt x="2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2433975" y="1931425"/>
              <a:ext cx="60775" cy="200550"/>
            </a:xfrm>
            <a:custGeom>
              <a:avLst/>
              <a:gdLst/>
              <a:ahLst/>
              <a:cxnLst/>
              <a:rect l="l" t="t" r="r" b="b"/>
              <a:pathLst>
                <a:path w="2431" h="8022" extrusionOk="0">
                  <a:moveTo>
                    <a:pt x="2391" y="0"/>
                  </a:moveTo>
                  <a:cubicBezTo>
                    <a:pt x="2347" y="0"/>
                    <a:pt x="2271" y="51"/>
                    <a:pt x="2258" y="99"/>
                  </a:cubicBezTo>
                  <a:cubicBezTo>
                    <a:pt x="1568" y="2742"/>
                    <a:pt x="676" y="5330"/>
                    <a:pt x="7" y="7977"/>
                  </a:cubicBezTo>
                  <a:cubicBezTo>
                    <a:pt x="0" y="8009"/>
                    <a:pt x="11" y="8021"/>
                    <a:pt x="29" y="8021"/>
                  </a:cubicBezTo>
                  <a:cubicBezTo>
                    <a:pt x="61" y="8021"/>
                    <a:pt x="117" y="7981"/>
                    <a:pt x="127" y="7948"/>
                  </a:cubicBezTo>
                  <a:cubicBezTo>
                    <a:pt x="961" y="5347"/>
                    <a:pt x="1729" y="2704"/>
                    <a:pt x="2419" y="57"/>
                  </a:cubicBezTo>
                  <a:cubicBezTo>
                    <a:pt x="2431" y="16"/>
                    <a:pt x="2416" y="0"/>
                    <a:pt x="2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2443250" y="1934775"/>
              <a:ext cx="64375" cy="216375"/>
            </a:xfrm>
            <a:custGeom>
              <a:avLst/>
              <a:gdLst/>
              <a:ahLst/>
              <a:cxnLst/>
              <a:rect l="l" t="t" r="r" b="b"/>
              <a:pathLst>
                <a:path w="2575" h="8655" extrusionOk="0">
                  <a:moveTo>
                    <a:pt x="2535" y="0"/>
                  </a:moveTo>
                  <a:cubicBezTo>
                    <a:pt x="2493" y="0"/>
                    <a:pt x="2422" y="48"/>
                    <a:pt x="2411" y="93"/>
                  </a:cubicBezTo>
                  <a:cubicBezTo>
                    <a:pt x="1692" y="2971"/>
                    <a:pt x="850" y="5783"/>
                    <a:pt x="8" y="8619"/>
                  </a:cubicBezTo>
                  <a:cubicBezTo>
                    <a:pt x="0" y="8645"/>
                    <a:pt x="10" y="8654"/>
                    <a:pt x="25" y="8654"/>
                  </a:cubicBezTo>
                  <a:cubicBezTo>
                    <a:pt x="49" y="8654"/>
                    <a:pt x="87" y="8631"/>
                    <a:pt x="95" y="8611"/>
                  </a:cubicBezTo>
                  <a:cubicBezTo>
                    <a:pt x="1172" y="5837"/>
                    <a:pt x="1850" y="2934"/>
                    <a:pt x="2564" y="56"/>
                  </a:cubicBezTo>
                  <a:cubicBezTo>
                    <a:pt x="2575" y="16"/>
                    <a:pt x="2560" y="0"/>
                    <a:pt x="2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2461950" y="1967100"/>
              <a:ext cx="55600" cy="198425"/>
            </a:xfrm>
            <a:custGeom>
              <a:avLst/>
              <a:gdLst/>
              <a:ahLst/>
              <a:cxnLst/>
              <a:rect l="l" t="t" r="r" b="b"/>
              <a:pathLst>
                <a:path w="2224" h="7937" extrusionOk="0">
                  <a:moveTo>
                    <a:pt x="2181" y="0"/>
                  </a:moveTo>
                  <a:cubicBezTo>
                    <a:pt x="2135" y="0"/>
                    <a:pt x="2058" y="53"/>
                    <a:pt x="2047" y="101"/>
                  </a:cubicBezTo>
                  <a:cubicBezTo>
                    <a:pt x="1403" y="2689"/>
                    <a:pt x="788" y="5336"/>
                    <a:pt x="12" y="7884"/>
                  </a:cubicBezTo>
                  <a:cubicBezTo>
                    <a:pt x="1" y="7922"/>
                    <a:pt x="15" y="7936"/>
                    <a:pt x="39" y="7936"/>
                  </a:cubicBezTo>
                  <a:cubicBezTo>
                    <a:pt x="76" y="7936"/>
                    <a:pt x="136" y="7900"/>
                    <a:pt x="152" y="7867"/>
                  </a:cubicBezTo>
                  <a:cubicBezTo>
                    <a:pt x="561" y="6893"/>
                    <a:pt x="718" y="5741"/>
                    <a:pt x="990" y="4721"/>
                  </a:cubicBezTo>
                  <a:cubicBezTo>
                    <a:pt x="1407" y="3169"/>
                    <a:pt x="1828" y="1620"/>
                    <a:pt x="2213" y="59"/>
                  </a:cubicBezTo>
                  <a:cubicBezTo>
                    <a:pt x="2223" y="17"/>
                    <a:pt x="2207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2478775" y="2012425"/>
              <a:ext cx="48750" cy="153500"/>
            </a:xfrm>
            <a:custGeom>
              <a:avLst/>
              <a:gdLst/>
              <a:ahLst/>
              <a:cxnLst/>
              <a:rect l="l" t="t" r="r" b="b"/>
              <a:pathLst>
                <a:path w="1950" h="6140" extrusionOk="0">
                  <a:moveTo>
                    <a:pt x="1906" y="1"/>
                  </a:moveTo>
                  <a:cubicBezTo>
                    <a:pt x="1857" y="1"/>
                    <a:pt x="1774" y="54"/>
                    <a:pt x="1758" y="104"/>
                  </a:cubicBezTo>
                  <a:cubicBezTo>
                    <a:pt x="1151" y="2090"/>
                    <a:pt x="483" y="4081"/>
                    <a:pt x="8" y="6100"/>
                  </a:cubicBezTo>
                  <a:cubicBezTo>
                    <a:pt x="1" y="6129"/>
                    <a:pt x="9" y="6139"/>
                    <a:pt x="25" y="6139"/>
                  </a:cubicBezTo>
                  <a:cubicBezTo>
                    <a:pt x="53" y="6139"/>
                    <a:pt x="104" y="6102"/>
                    <a:pt x="115" y="6075"/>
                  </a:cubicBezTo>
                  <a:cubicBezTo>
                    <a:pt x="797" y="4097"/>
                    <a:pt x="1325" y="2062"/>
                    <a:pt x="1936" y="63"/>
                  </a:cubicBezTo>
                  <a:cubicBezTo>
                    <a:pt x="1949" y="18"/>
                    <a:pt x="1933" y="1"/>
                    <a:pt x="1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2495425" y="2040000"/>
              <a:ext cx="39325" cy="122150"/>
            </a:xfrm>
            <a:custGeom>
              <a:avLst/>
              <a:gdLst/>
              <a:ahLst/>
              <a:cxnLst/>
              <a:rect l="l" t="t" r="r" b="b"/>
              <a:pathLst>
                <a:path w="1573" h="4886" extrusionOk="0">
                  <a:moveTo>
                    <a:pt x="1529" y="1"/>
                  </a:moveTo>
                  <a:cubicBezTo>
                    <a:pt x="1481" y="1"/>
                    <a:pt x="1397" y="55"/>
                    <a:pt x="1381" y="108"/>
                  </a:cubicBezTo>
                  <a:cubicBezTo>
                    <a:pt x="931" y="1685"/>
                    <a:pt x="453" y="3259"/>
                    <a:pt x="11" y="4840"/>
                  </a:cubicBezTo>
                  <a:cubicBezTo>
                    <a:pt x="1" y="4873"/>
                    <a:pt x="11" y="4886"/>
                    <a:pt x="30" y="4886"/>
                  </a:cubicBezTo>
                  <a:cubicBezTo>
                    <a:pt x="65" y="4886"/>
                    <a:pt x="129" y="4842"/>
                    <a:pt x="143" y="4807"/>
                  </a:cubicBezTo>
                  <a:cubicBezTo>
                    <a:pt x="676" y="3246"/>
                    <a:pt x="1109" y="1648"/>
                    <a:pt x="1559" y="63"/>
                  </a:cubicBezTo>
                  <a:cubicBezTo>
                    <a:pt x="1572" y="18"/>
                    <a:pt x="1556" y="1"/>
                    <a:pt x="1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2528675" y="2057075"/>
              <a:ext cx="17275" cy="49125"/>
            </a:xfrm>
            <a:custGeom>
              <a:avLst/>
              <a:gdLst/>
              <a:ahLst/>
              <a:cxnLst/>
              <a:rect l="l" t="t" r="r" b="b"/>
              <a:pathLst>
                <a:path w="691" h="1965" extrusionOk="0">
                  <a:moveTo>
                    <a:pt x="648" y="1"/>
                  </a:moveTo>
                  <a:cubicBezTo>
                    <a:pt x="601" y="1"/>
                    <a:pt x="523" y="52"/>
                    <a:pt x="510" y="102"/>
                  </a:cubicBezTo>
                  <a:cubicBezTo>
                    <a:pt x="352" y="710"/>
                    <a:pt x="163" y="1308"/>
                    <a:pt x="10" y="1915"/>
                  </a:cubicBezTo>
                  <a:cubicBezTo>
                    <a:pt x="1" y="1950"/>
                    <a:pt x="13" y="1964"/>
                    <a:pt x="34" y="1964"/>
                  </a:cubicBezTo>
                  <a:cubicBezTo>
                    <a:pt x="70" y="1964"/>
                    <a:pt x="132" y="1921"/>
                    <a:pt x="142" y="1882"/>
                  </a:cubicBezTo>
                  <a:cubicBezTo>
                    <a:pt x="316" y="1275"/>
                    <a:pt x="514" y="672"/>
                    <a:pt x="679" y="61"/>
                  </a:cubicBezTo>
                  <a:cubicBezTo>
                    <a:pt x="691" y="17"/>
                    <a:pt x="675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2297500" y="1989025"/>
              <a:ext cx="10850" cy="40400"/>
            </a:xfrm>
            <a:custGeom>
              <a:avLst/>
              <a:gdLst/>
              <a:ahLst/>
              <a:cxnLst/>
              <a:rect l="l" t="t" r="r" b="b"/>
              <a:pathLst>
                <a:path w="434" h="1616" extrusionOk="0">
                  <a:moveTo>
                    <a:pt x="342" y="1"/>
                  </a:moveTo>
                  <a:cubicBezTo>
                    <a:pt x="295" y="1"/>
                    <a:pt x="221" y="66"/>
                    <a:pt x="227" y="116"/>
                  </a:cubicBezTo>
                  <a:cubicBezTo>
                    <a:pt x="248" y="400"/>
                    <a:pt x="223" y="677"/>
                    <a:pt x="153" y="954"/>
                  </a:cubicBezTo>
                  <a:cubicBezTo>
                    <a:pt x="99" y="1164"/>
                    <a:pt x="0" y="1375"/>
                    <a:pt x="0" y="1593"/>
                  </a:cubicBezTo>
                  <a:cubicBezTo>
                    <a:pt x="0" y="1610"/>
                    <a:pt x="8" y="1615"/>
                    <a:pt x="18" y="1615"/>
                  </a:cubicBezTo>
                  <a:cubicBezTo>
                    <a:pt x="38" y="1615"/>
                    <a:pt x="66" y="1596"/>
                    <a:pt x="74" y="1586"/>
                  </a:cubicBezTo>
                  <a:cubicBezTo>
                    <a:pt x="338" y="1144"/>
                    <a:pt x="433" y="545"/>
                    <a:pt x="380" y="42"/>
                  </a:cubicBezTo>
                  <a:cubicBezTo>
                    <a:pt x="377" y="12"/>
                    <a:pt x="362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2301650" y="1994800"/>
              <a:ext cx="21775" cy="78050"/>
            </a:xfrm>
            <a:custGeom>
              <a:avLst/>
              <a:gdLst/>
              <a:ahLst/>
              <a:cxnLst/>
              <a:rect l="l" t="t" r="r" b="b"/>
              <a:pathLst>
                <a:path w="871" h="3122" extrusionOk="0">
                  <a:moveTo>
                    <a:pt x="831" y="0"/>
                  </a:moveTo>
                  <a:cubicBezTo>
                    <a:pt x="789" y="0"/>
                    <a:pt x="720" y="48"/>
                    <a:pt x="709" y="95"/>
                  </a:cubicBezTo>
                  <a:cubicBezTo>
                    <a:pt x="482" y="1090"/>
                    <a:pt x="246" y="2081"/>
                    <a:pt x="7" y="3077"/>
                  </a:cubicBezTo>
                  <a:cubicBezTo>
                    <a:pt x="0" y="3109"/>
                    <a:pt x="12" y="3121"/>
                    <a:pt x="31" y="3121"/>
                  </a:cubicBezTo>
                  <a:cubicBezTo>
                    <a:pt x="66" y="3121"/>
                    <a:pt x="124" y="3081"/>
                    <a:pt x="135" y="3043"/>
                  </a:cubicBezTo>
                  <a:cubicBezTo>
                    <a:pt x="420" y="2061"/>
                    <a:pt x="639" y="1057"/>
                    <a:pt x="862" y="54"/>
                  </a:cubicBezTo>
                  <a:cubicBezTo>
                    <a:pt x="871" y="15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2291975" y="2026275"/>
              <a:ext cx="35725" cy="127525"/>
            </a:xfrm>
            <a:custGeom>
              <a:avLst/>
              <a:gdLst/>
              <a:ahLst/>
              <a:cxnLst/>
              <a:rect l="l" t="t" r="r" b="b"/>
              <a:pathLst>
                <a:path w="1429" h="5101" extrusionOk="0">
                  <a:moveTo>
                    <a:pt x="1385" y="1"/>
                  </a:moveTo>
                  <a:cubicBezTo>
                    <a:pt x="1339" y="1"/>
                    <a:pt x="1262" y="54"/>
                    <a:pt x="1249" y="103"/>
                  </a:cubicBezTo>
                  <a:cubicBezTo>
                    <a:pt x="861" y="1751"/>
                    <a:pt x="465" y="3403"/>
                    <a:pt x="14" y="5038"/>
                  </a:cubicBezTo>
                  <a:cubicBezTo>
                    <a:pt x="1" y="5083"/>
                    <a:pt x="17" y="5100"/>
                    <a:pt x="44" y="5100"/>
                  </a:cubicBezTo>
                  <a:cubicBezTo>
                    <a:pt x="93" y="5100"/>
                    <a:pt x="176" y="5045"/>
                    <a:pt x="192" y="4993"/>
                  </a:cubicBezTo>
                  <a:cubicBezTo>
                    <a:pt x="646" y="3358"/>
                    <a:pt x="1035" y="1710"/>
                    <a:pt x="1418" y="63"/>
                  </a:cubicBezTo>
                  <a:cubicBezTo>
                    <a:pt x="1429" y="18"/>
                    <a:pt x="1412" y="1"/>
                    <a:pt x="1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2284600" y="2095300"/>
              <a:ext cx="29925" cy="130925"/>
            </a:xfrm>
            <a:custGeom>
              <a:avLst/>
              <a:gdLst/>
              <a:ahLst/>
              <a:cxnLst/>
              <a:rect l="l" t="t" r="r" b="b"/>
              <a:pathLst>
                <a:path w="1197" h="5237" extrusionOk="0">
                  <a:moveTo>
                    <a:pt x="1155" y="1"/>
                  </a:moveTo>
                  <a:cubicBezTo>
                    <a:pt x="1111" y="1"/>
                    <a:pt x="1042" y="50"/>
                    <a:pt x="1032" y="97"/>
                  </a:cubicBezTo>
                  <a:cubicBezTo>
                    <a:pt x="705" y="1798"/>
                    <a:pt x="347" y="3491"/>
                    <a:pt x="8" y="5188"/>
                  </a:cubicBezTo>
                  <a:cubicBezTo>
                    <a:pt x="0" y="5223"/>
                    <a:pt x="12" y="5237"/>
                    <a:pt x="32" y="5237"/>
                  </a:cubicBezTo>
                  <a:cubicBezTo>
                    <a:pt x="67" y="5237"/>
                    <a:pt x="125" y="5194"/>
                    <a:pt x="136" y="5159"/>
                  </a:cubicBezTo>
                  <a:cubicBezTo>
                    <a:pt x="631" y="3499"/>
                    <a:pt x="871" y="1757"/>
                    <a:pt x="1189" y="60"/>
                  </a:cubicBezTo>
                  <a:cubicBezTo>
                    <a:pt x="1197" y="17"/>
                    <a:pt x="1180" y="1"/>
                    <a:pt x="1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2287225" y="2098650"/>
              <a:ext cx="42750" cy="138000"/>
            </a:xfrm>
            <a:custGeom>
              <a:avLst/>
              <a:gdLst/>
              <a:ahLst/>
              <a:cxnLst/>
              <a:rect l="l" t="t" r="r" b="b"/>
              <a:pathLst>
                <a:path w="1710" h="5520" extrusionOk="0">
                  <a:moveTo>
                    <a:pt x="1673" y="1"/>
                  </a:moveTo>
                  <a:cubicBezTo>
                    <a:pt x="1631" y="1"/>
                    <a:pt x="1560" y="50"/>
                    <a:pt x="1547" y="95"/>
                  </a:cubicBezTo>
                  <a:cubicBezTo>
                    <a:pt x="1046" y="1879"/>
                    <a:pt x="349" y="3655"/>
                    <a:pt x="6" y="5475"/>
                  </a:cubicBezTo>
                  <a:cubicBezTo>
                    <a:pt x="0" y="5507"/>
                    <a:pt x="11" y="5519"/>
                    <a:pt x="29" y="5519"/>
                  </a:cubicBezTo>
                  <a:cubicBezTo>
                    <a:pt x="61" y="5519"/>
                    <a:pt x="114" y="5478"/>
                    <a:pt x="122" y="5446"/>
                  </a:cubicBezTo>
                  <a:cubicBezTo>
                    <a:pt x="695" y="3670"/>
                    <a:pt x="1204" y="1854"/>
                    <a:pt x="1699" y="53"/>
                  </a:cubicBezTo>
                  <a:cubicBezTo>
                    <a:pt x="1709" y="16"/>
                    <a:pt x="1696" y="1"/>
                    <a:pt x="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2287425" y="2088200"/>
              <a:ext cx="62825" cy="179875"/>
            </a:xfrm>
            <a:custGeom>
              <a:avLst/>
              <a:gdLst/>
              <a:ahLst/>
              <a:cxnLst/>
              <a:rect l="l" t="t" r="r" b="b"/>
              <a:pathLst>
                <a:path w="2513" h="7195" extrusionOk="0">
                  <a:moveTo>
                    <a:pt x="2464" y="1"/>
                  </a:moveTo>
                  <a:cubicBezTo>
                    <a:pt x="2428" y="1"/>
                    <a:pt x="2376" y="30"/>
                    <a:pt x="2360" y="71"/>
                  </a:cubicBezTo>
                  <a:cubicBezTo>
                    <a:pt x="1394" y="2346"/>
                    <a:pt x="560" y="4745"/>
                    <a:pt x="7" y="7156"/>
                  </a:cubicBezTo>
                  <a:cubicBezTo>
                    <a:pt x="1" y="7184"/>
                    <a:pt x="10" y="7194"/>
                    <a:pt x="24" y="7194"/>
                  </a:cubicBezTo>
                  <a:cubicBezTo>
                    <a:pt x="51" y="7194"/>
                    <a:pt x="99" y="7159"/>
                    <a:pt x="110" y="7132"/>
                  </a:cubicBezTo>
                  <a:cubicBezTo>
                    <a:pt x="923" y="4778"/>
                    <a:pt x="1539" y="2379"/>
                    <a:pt x="2492" y="71"/>
                  </a:cubicBezTo>
                  <a:cubicBezTo>
                    <a:pt x="2513" y="21"/>
                    <a:pt x="2494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2292775" y="2081350"/>
              <a:ext cx="69125" cy="212750"/>
            </a:xfrm>
            <a:custGeom>
              <a:avLst/>
              <a:gdLst/>
              <a:ahLst/>
              <a:cxnLst/>
              <a:rect l="l" t="t" r="r" b="b"/>
              <a:pathLst>
                <a:path w="2765" h="8510" extrusionOk="0">
                  <a:moveTo>
                    <a:pt x="2721" y="1"/>
                  </a:moveTo>
                  <a:cubicBezTo>
                    <a:pt x="2673" y="1"/>
                    <a:pt x="2593" y="55"/>
                    <a:pt x="2579" y="105"/>
                  </a:cubicBezTo>
                  <a:cubicBezTo>
                    <a:pt x="1861" y="2864"/>
                    <a:pt x="1238" y="5866"/>
                    <a:pt x="20" y="8454"/>
                  </a:cubicBezTo>
                  <a:cubicBezTo>
                    <a:pt x="1" y="8494"/>
                    <a:pt x="16" y="8509"/>
                    <a:pt x="40" y="8509"/>
                  </a:cubicBezTo>
                  <a:cubicBezTo>
                    <a:pt x="64" y="8509"/>
                    <a:pt x="96" y="8494"/>
                    <a:pt x="111" y="8471"/>
                  </a:cubicBezTo>
                  <a:cubicBezTo>
                    <a:pt x="696" y="7558"/>
                    <a:pt x="953" y="6348"/>
                    <a:pt x="1291" y="5325"/>
                  </a:cubicBezTo>
                  <a:cubicBezTo>
                    <a:pt x="1853" y="3591"/>
                    <a:pt x="2299" y="1824"/>
                    <a:pt x="2753" y="65"/>
                  </a:cubicBezTo>
                  <a:cubicBezTo>
                    <a:pt x="2765" y="18"/>
                    <a:pt x="2748" y="1"/>
                    <a:pt x="2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2303275" y="2099250"/>
              <a:ext cx="68300" cy="225075"/>
            </a:xfrm>
            <a:custGeom>
              <a:avLst/>
              <a:gdLst/>
              <a:ahLst/>
              <a:cxnLst/>
              <a:rect l="l" t="t" r="r" b="b"/>
              <a:pathLst>
                <a:path w="2732" h="9003" extrusionOk="0">
                  <a:moveTo>
                    <a:pt x="2687" y="1"/>
                  </a:moveTo>
                  <a:cubicBezTo>
                    <a:pt x="2639" y="1"/>
                    <a:pt x="2561" y="54"/>
                    <a:pt x="2548" y="104"/>
                  </a:cubicBezTo>
                  <a:cubicBezTo>
                    <a:pt x="1875" y="3126"/>
                    <a:pt x="846" y="5988"/>
                    <a:pt x="8" y="8957"/>
                  </a:cubicBezTo>
                  <a:cubicBezTo>
                    <a:pt x="0" y="8990"/>
                    <a:pt x="14" y="9003"/>
                    <a:pt x="35" y="9003"/>
                  </a:cubicBezTo>
                  <a:cubicBezTo>
                    <a:pt x="68" y="9003"/>
                    <a:pt x="118" y="8972"/>
                    <a:pt x="128" y="8944"/>
                  </a:cubicBezTo>
                  <a:cubicBezTo>
                    <a:pt x="1235" y="6058"/>
                    <a:pt x="2056" y="3077"/>
                    <a:pt x="2721" y="63"/>
                  </a:cubicBezTo>
                  <a:cubicBezTo>
                    <a:pt x="2732" y="18"/>
                    <a:pt x="2714" y="1"/>
                    <a:pt x="2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2308950" y="2104150"/>
              <a:ext cx="73150" cy="236325"/>
            </a:xfrm>
            <a:custGeom>
              <a:avLst/>
              <a:gdLst/>
              <a:ahLst/>
              <a:cxnLst/>
              <a:rect l="l" t="t" r="r" b="b"/>
              <a:pathLst>
                <a:path w="2926" h="9453" extrusionOk="0">
                  <a:moveTo>
                    <a:pt x="2883" y="1"/>
                  </a:moveTo>
                  <a:cubicBezTo>
                    <a:pt x="2836" y="1"/>
                    <a:pt x="2759" y="52"/>
                    <a:pt x="2746" y="102"/>
                  </a:cubicBezTo>
                  <a:cubicBezTo>
                    <a:pt x="1986" y="3256"/>
                    <a:pt x="945" y="6308"/>
                    <a:pt x="9" y="9409"/>
                  </a:cubicBezTo>
                  <a:cubicBezTo>
                    <a:pt x="0" y="9441"/>
                    <a:pt x="11" y="9453"/>
                    <a:pt x="29" y="9453"/>
                  </a:cubicBezTo>
                  <a:cubicBezTo>
                    <a:pt x="63" y="9453"/>
                    <a:pt x="122" y="9412"/>
                    <a:pt x="133" y="9380"/>
                  </a:cubicBezTo>
                  <a:cubicBezTo>
                    <a:pt x="1206" y="6320"/>
                    <a:pt x="2155" y="3212"/>
                    <a:pt x="2915" y="60"/>
                  </a:cubicBezTo>
                  <a:cubicBezTo>
                    <a:pt x="2926" y="17"/>
                    <a:pt x="2909" y="1"/>
                    <a:pt x="2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2314750" y="2091925"/>
              <a:ext cx="86900" cy="275275"/>
            </a:xfrm>
            <a:custGeom>
              <a:avLst/>
              <a:gdLst/>
              <a:ahLst/>
              <a:cxnLst/>
              <a:rect l="l" t="t" r="r" b="b"/>
              <a:pathLst>
                <a:path w="3476" h="11011" extrusionOk="0">
                  <a:moveTo>
                    <a:pt x="3431" y="1"/>
                  </a:moveTo>
                  <a:cubicBezTo>
                    <a:pt x="3383" y="1"/>
                    <a:pt x="3303" y="54"/>
                    <a:pt x="3290" y="103"/>
                  </a:cubicBezTo>
                  <a:cubicBezTo>
                    <a:pt x="2365" y="3783"/>
                    <a:pt x="928" y="7309"/>
                    <a:pt x="8" y="10967"/>
                  </a:cubicBezTo>
                  <a:cubicBezTo>
                    <a:pt x="0" y="10998"/>
                    <a:pt x="12" y="11010"/>
                    <a:pt x="30" y="11010"/>
                  </a:cubicBezTo>
                  <a:cubicBezTo>
                    <a:pt x="62" y="11010"/>
                    <a:pt x="117" y="10973"/>
                    <a:pt x="128" y="10939"/>
                  </a:cubicBezTo>
                  <a:cubicBezTo>
                    <a:pt x="1263" y="7301"/>
                    <a:pt x="2535" y="3775"/>
                    <a:pt x="3463" y="63"/>
                  </a:cubicBezTo>
                  <a:cubicBezTo>
                    <a:pt x="3475" y="18"/>
                    <a:pt x="3459" y="1"/>
                    <a:pt x="3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2323725" y="2109675"/>
              <a:ext cx="85325" cy="290000"/>
            </a:xfrm>
            <a:custGeom>
              <a:avLst/>
              <a:gdLst/>
              <a:ahLst/>
              <a:cxnLst/>
              <a:rect l="l" t="t" r="r" b="b"/>
              <a:pathLst>
                <a:path w="3413" h="11600" extrusionOk="0">
                  <a:moveTo>
                    <a:pt x="3365" y="0"/>
                  </a:moveTo>
                  <a:cubicBezTo>
                    <a:pt x="3315" y="0"/>
                    <a:pt x="3233" y="57"/>
                    <a:pt x="3220" y="112"/>
                  </a:cubicBezTo>
                  <a:cubicBezTo>
                    <a:pt x="2296" y="3961"/>
                    <a:pt x="842" y="7706"/>
                    <a:pt x="7" y="11557"/>
                  </a:cubicBezTo>
                  <a:cubicBezTo>
                    <a:pt x="0" y="11588"/>
                    <a:pt x="11" y="11600"/>
                    <a:pt x="28" y="11600"/>
                  </a:cubicBezTo>
                  <a:cubicBezTo>
                    <a:pt x="59" y="11600"/>
                    <a:pt x="112" y="11561"/>
                    <a:pt x="123" y="11529"/>
                  </a:cubicBezTo>
                  <a:cubicBezTo>
                    <a:pt x="1280" y="7710"/>
                    <a:pt x="2469" y="3952"/>
                    <a:pt x="3401" y="67"/>
                  </a:cubicBezTo>
                  <a:cubicBezTo>
                    <a:pt x="3412" y="19"/>
                    <a:pt x="3394" y="0"/>
                    <a:pt x="3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2341700" y="2123650"/>
              <a:ext cx="82475" cy="290575"/>
            </a:xfrm>
            <a:custGeom>
              <a:avLst/>
              <a:gdLst/>
              <a:ahLst/>
              <a:cxnLst/>
              <a:rect l="l" t="t" r="r" b="b"/>
              <a:pathLst>
                <a:path w="3299" h="11623" extrusionOk="0">
                  <a:moveTo>
                    <a:pt x="3255" y="1"/>
                  </a:moveTo>
                  <a:cubicBezTo>
                    <a:pt x="3209" y="1"/>
                    <a:pt x="3135" y="52"/>
                    <a:pt x="3124" y="103"/>
                  </a:cubicBezTo>
                  <a:cubicBezTo>
                    <a:pt x="2663" y="2209"/>
                    <a:pt x="2133" y="4294"/>
                    <a:pt x="1473" y="6350"/>
                  </a:cubicBezTo>
                  <a:cubicBezTo>
                    <a:pt x="916" y="8071"/>
                    <a:pt x="176" y="9781"/>
                    <a:pt x="3" y="11593"/>
                  </a:cubicBezTo>
                  <a:cubicBezTo>
                    <a:pt x="0" y="11615"/>
                    <a:pt x="9" y="11623"/>
                    <a:pt x="23" y="11623"/>
                  </a:cubicBezTo>
                  <a:cubicBezTo>
                    <a:pt x="54" y="11623"/>
                    <a:pt x="109" y="11581"/>
                    <a:pt x="115" y="11552"/>
                  </a:cubicBezTo>
                  <a:cubicBezTo>
                    <a:pt x="920" y="7663"/>
                    <a:pt x="2448" y="3955"/>
                    <a:pt x="3290" y="61"/>
                  </a:cubicBezTo>
                  <a:cubicBezTo>
                    <a:pt x="3299" y="18"/>
                    <a:pt x="3282" y="1"/>
                    <a:pt x="3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2393625" y="2153800"/>
              <a:ext cx="39450" cy="113500"/>
            </a:xfrm>
            <a:custGeom>
              <a:avLst/>
              <a:gdLst/>
              <a:ahLst/>
              <a:cxnLst/>
              <a:rect l="l" t="t" r="r" b="b"/>
              <a:pathLst>
                <a:path w="1578" h="4540" extrusionOk="0">
                  <a:moveTo>
                    <a:pt x="1540" y="1"/>
                  </a:moveTo>
                  <a:cubicBezTo>
                    <a:pt x="1498" y="1"/>
                    <a:pt x="1424" y="49"/>
                    <a:pt x="1411" y="94"/>
                  </a:cubicBezTo>
                  <a:cubicBezTo>
                    <a:pt x="948" y="1560"/>
                    <a:pt x="399" y="3017"/>
                    <a:pt x="7" y="4500"/>
                  </a:cubicBezTo>
                  <a:cubicBezTo>
                    <a:pt x="1" y="4529"/>
                    <a:pt x="12" y="4539"/>
                    <a:pt x="29" y="4539"/>
                  </a:cubicBezTo>
                  <a:cubicBezTo>
                    <a:pt x="55" y="4539"/>
                    <a:pt x="96" y="4512"/>
                    <a:pt x="106" y="4487"/>
                  </a:cubicBezTo>
                  <a:cubicBezTo>
                    <a:pt x="680" y="3050"/>
                    <a:pt x="1106" y="1535"/>
                    <a:pt x="1564" y="56"/>
                  </a:cubicBezTo>
                  <a:cubicBezTo>
                    <a:pt x="1577" y="16"/>
                    <a:pt x="1564" y="1"/>
                    <a:pt x="1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2403025" y="2147950"/>
              <a:ext cx="38225" cy="136575"/>
            </a:xfrm>
            <a:custGeom>
              <a:avLst/>
              <a:gdLst/>
              <a:ahLst/>
              <a:cxnLst/>
              <a:rect l="l" t="t" r="r" b="b"/>
              <a:pathLst>
                <a:path w="1529" h="5463" extrusionOk="0">
                  <a:moveTo>
                    <a:pt x="1487" y="0"/>
                  </a:moveTo>
                  <a:cubicBezTo>
                    <a:pt x="1441" y="0"/>
                    <a:pt x="1363" y="53"/>
                    <a:pt x="1353" y="101"/>
                  </a:cubicBezTo>
                  <a:cubicBezTo>
                    <a:pt x="961" y="1901"/>
                    <a:pt x="589" y="3668"/>
                    <a:pt x="11" y="5419"/>
                  </a:cubicBezTo>
                  <a:cubicBezTo>
                    <a:pt x="0" y="5450"/>
                    <a:pt x="12" y="5462"/>
                    <a:pt x="32" y="5462"/>
                  </a:cubicBezTo>
                  <a:cubicBezTo>
                    <a:pt x="64" y="5462"/>
                    <a:pt x="118" y="5431"/>
                    <a:pt x="130" y="5403"/>
                  </a:cubicBezTo>
                  <a:cubicBezTo>
                    <a:pt x="874" y="3722"/>
                    <a:pt x="1130" y="1847"/>
                    <a:pt x="1518" y="59"/>
                  </a:cubicBezTo>
                  <a:cubicBezTo>
                    <a:pt x="1528" y="17"/>
                    <a:pt x="1512" y="0"/>
                    <a:pt x="1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2416800" y="2186900"/>
              <a:ext cx="28575" cy="90600"/>
            </a:xfrm>
            <a:custGeom>
              <a:avLst/>
              <a:gdLst/>
              <a:ahLst/>
              <a:cxnLst/>
              <a:rect l="l" t="t" r="r" b="b"/>
              <a:pathLst>
                <a:path w="1143" h="3624" extrusionOk="0">
                  <a:moveTo>
                    <a:pt x="1100" y="0"/>
                  </a:moveTo>
                  <a:cubicBezTo>
                    <a:pt x="1053" y="0"/>
                    <a:pt x="976" y="54"/>
                    <a:pt x="963" y="104"/>
                  </a:cubicBezTo>
                  <a:cubicBezTo>
                    <a:pt x="674" y="1272"/>
                    <a:pt x="278" y="2424"/>
                    <a:pt x="5" y="3597"/>
                  </a:cubicBezTo>
                  <a:cubicBezTo>
                    <a:pt x="1" y="3616"/>
                    <a:pt x="7" y="3623"/>
                    <a:pt x="17" y="3623"/>
                  </a:cubicBezTo>
                  <a:cubicBezTo>
                    <a:pt x="36" y="3623"/>
                    <a:pt x="67" y="3601"/>
                    <a:pt x="75" y="3588"/>
                  </a:cubicBezTo>
                  <a:cubicBezTo>
                    <a:pt x="620" y="2507"/>
                    <a:pt x="839" y="1227"/>
                    <a:pt x="1132" y="62"/>
                  </a:cubicBezTo>
                  <a:cubicBezTo>
                    <a:pt x="1143" y="17"/>
                    <a:pt x="1126" y="0"/>
                    <a:pt x="1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2442725" y="2200925"/>
              <a:ext cx="16150" cy="50600"/>
            </a:xfrm>
            <a:custGeom>
              <a:avLst/>
              <a:gdLst/>
              <a:ahLst/>
              <a:cxnLst/>
              <a:rect l="l" t="t" r="r" b="b"/>
              <a:pathLst>
                <a:path w="646" h="2024" extrusionOk="0">
                  <a:moveTo>
                    <a:pt x="607" y="0"/>
                  </a:moveTo>
                  <a:cubicBezTo>
                    <a:pt x="566" y="0"/>
                    <a:pt x="498" y="47"/>
                    <a:pt x="488" y="92"/>
                  </a:cubicBezTo>
                  <a:cubicBezTo>
                    <a:pt x="331" y="719"/>
                    <a:pt x="95" y="1355"/>
                    <a:pt x="4" y="1995"/>
                  </a:cubicBezTo>
                  <a:cubicBezTo>
                    <a:pt x="1" y="2016"/>
                    <a:pt x="10" y="2024"/>
                    <a:pt x="22" y="2024"/>
                  </a:cubicBezTo>
                  <a:cubicBezTo>
                    <a:pt x="42" y="2024"/>
                    <a:pt x="71" y="2005"/>
                    <a:pt x="78" y="1987"/>
                  </a:cubicBezTo>
                  <a:cubicBezTo>
                    <a:pt x="314" y="1363"/>
                    <a:pt x="471" y="698"/>
                    <a:pt x="636" y="54"/>
                  </a:cubicBezTo>
                  <a:cubicBezTo>
                    <a:pt x="645" y="15"/>
                    <a:pt x="630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2459300" y="2205825"/>
              <a:ext cx="10025" cy="32350"/>
            </a:xfrm>
            <a:custGeom>
              <a:avLst/>
              <a:gdLst/>
              <a:ahLst/>
              <a:cxnLst/>
              <a:rect l="l" t="t" r="r" b="b"/>
              <a:pathLst>
                <a:path w="401" h="1294" extrusionOk="0">
                  <a:moveTo>
                    <a:pt x="362" y="0"/>
                  </a:moveTo>
                  <a:cubicBezTo>
                    <a:pt x="321" y="0"/>
                    <a:pt x="258" y="45"/>
                    <a:pt x="250" y="90"/>
                  </a:cubicBezTo>
                  <a:cubicBezTo>
                    <a:pt x="179" y="477"/>
                    <a:pt x="84" y="866"/>
                    <a:pt x="6" y="1254"/>
                  </a:cubicBezTo>
                  <a:cubicBezTo>
                    <a:pt x="0" y="1283"/>
                    <a:pt x="10" y="1293"/>
                    <a:pt x="26" y="1293"/>
                  </a:cubicBezTo>
                  <a:cubicBezTo>
                    <a:pt x="55" y="1293"/>
                    <a:pt x="107" y="1255"/>
                    <a:pt x="118" y="1226"/>
                  </a:cubicBezTo>
                  <a:cubicBezTo>
                    <a:pt x="229" y="837"/>
                    <a:pt x="324" y="449"/>
                    <a:pt x="394" y="52"/>
                  </a:cubicBezTo>
                  <a:cubicBezTo>
                    <a:pt x="401" y="15"/>
                    <a:pt x="38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2349575" y="2279650"/>
              <a:ext cx="47550" cy="167150"/>
            </a:xfrm>
            <a:custGeom>
              <a:avLst/>
              <a:gdLst/>
              <a:ahLst/>
              <a:cxnLst/>
              <a:rect l="l" t="t" r="r" b="b"/>
              <a:pathLst>
                <a:path w="1902" h="6686" extrusionOk="0">
                  <a:moveTo>
                    <a:pt x="1866" y="0"/>
                  </a:moveTo>
                  <a:cubicBezTo>
                    <a:pt x="1826" y="0"/>
                    <a:pt x="1759" y="46"/>
                    <a:pt x="1748" y="89"/>
                  </a:cubicBezTo>
                  <a:cubicBezTo>
                    <a:pt x="1237" y="2286"/>
                    <a:pt x="440" y="4425"/>
                    <a:pt x="6" y="6641"/>
                  </a:cubicBezTo>
                  <a:cubicBezTo>
                    <a:pt x="0" y="6673"/>
                    <a:pt x="11" y="6685"/>
                    <a:pt x="29" y="6685"/>
                  </a:cubicBezTo>
                  <a:cubicBezTo>
                    <a:pt x="63" y="6685"/>
                    <a:pt x="119" y="6643"/>
                    <a:pt x="130" y="6609"/>
                  </a:cubicBezTo>
                  <a:cubicBezTo>
                    <a:pt x="762" y="4441"/>
                    <a:pt x="1397" y="2256"/>
                    <a:pt x="1893" y="51"/>
                  </a:cubicBezTo>
                  <a:cubicBezTo>
                    <a:pt x="1902" y="15"/>
                    <a:pt x="1888" y="0"/>
                    <a:pt x="1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2369325" y="2302825"/>
              <a:ext cx="33900" cy="129975"/>
            </a:xfrm>
            <a:custGeom>
              <a:avLst/>
              <a:gdLst/>
              <a:ahLst/>
              <a:cxnLst/>
              <a:rect l="l" t="t" r="r" b="b"/>
              <a:pathLst>
                <a:path w="1356" h="5199" extrusionOk="0">
                  <a:moveTo>
                    <a:pt x="1311" y="0"/>
                  </a:moveTo>
                  <a:cubicBezTo>
                    <a:pt x="1262" y="0"/>
                    <a:pt x="1184" y="55"/>
                    <a:pt x="1173" y="107"/>
                  </a:cubicBezTo>
                  <a:cubicBezTo>
                    <a:pt x="818" y="1792"/>
                    <a:pt x="306" y="3465"/>
                    <a:pt x="5" y="5161"/>
                  </a:cubicBezTo>
                  <a:cubicBezTo>
                    <a:pt x="0" y="5189"/>
                    <a:pt x="10" y="5199"/>
                    <a:pt x="25" y="5199"/>
                  </a:cubicBezTo>
                  <a:cubicBezTo>
                    <a:pt x="53" y="5199"/>
                    <a:pt x="100" y="5162"/>
                    <a:pt x="108" y="5133"/>
                  </a:cubicBezTo>
                  <a:cubicBezTo>
                    <a:pt x="636" y="3485"/>
                    <a:pt x="988" y="1755"/>
                    <a:pt x="1347" y="62"/>
                  </a:cubicBezTo>
                  <a:cubicBezTo>
                    <a:pt x="1355" y="17"/>
                    <a:pt x="1338" y="0"/>
                    <a:pt x="1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2376675" y="2325675"/>
              <a:ext cx="32025" cy="130600"/>
            </a:xfrm>
            <a:custGeom>
              <a:avLst/>
              <a:gdLst/>
              <a:ahLst/>
              <a:cxnLst/>
              <a:rect l="l" t="t" r="r" b="b"/>
              <a:pathLst>
                <a:path w="1281" h="5224" extrusionOk="0">
                  <a:moveTo>
                    <a:pt x="1238" y="0"/>
                  </a:moveTo>
                  <a:cubicBezTo>
                    <a:pt x="1193" y="0"/>
                    <a:pt x="1121" y="51"/>
                    <a:pt x="1110" y="98"/>
                  </a:cubicBezTo>
                  <a:cubicBezTo>
                    <a:pt x="751" y="1791"/>
                    <a:pt x="277" y="3479"/>
                    <a:pt x="4" y="5185"/>
                  </a:cubicBezTo>
                  <a:cubicBezTo>
                    <a:pt x="1" y="5213"/>
                    <a:pt x="12" y="5223"/>
                    <a:pt x="27" y="5223"/>
                  </a:cubicBezTo>
                  <a:cubicBezTo>
                    <a:pt x="55" y="5223"/>
                    <a:pt x="99" y="5189"/>
                    <a:pt x="107" y="5160"/>
                  </a:cubicBezTo>
                  <a:cubicBezTo>
                    <a:pt x="595" y="3496"/>
                    <a:pt x="912" y="1758"/>
                    <a:pt x="1272" y="61"/>
                  </a:cubicBezTo>
                  <a:cubicBezTo>
                    <a:pt x="1281" y="17"/>
                    <a:pt x="1264" y="0"/>
                    <a:pt x="1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2389025" y="2354175"/>
              <a:ext cx="22025" cy="102825"/>
            </a:xfrm>
            <a:custGeom>
              <a:avLst/>
              <a:gdLst/>
              <a:ahLst/>
              <a:cxnLst/>
              <a:rect l="l" t="t" r="r" b="b"/>
              <a:pathLst>
                <a:path w="881" h="4113" extrusionOk="0">
                  <a:moveTo>
                    <a:pt x="839" y="0"/>
                  </a:moveTo>
                  <a:cubicBezTo>
                    <a:pt x="796" y="0"/>
                    <a:pt x="728" y="49"/>
                    <a:pt x="720" y="93"/>
                  </a:cubicBezTo>
                  <a:cubicBezTo>
                    <a:pt x="459" y="1415"/>
                    <a:pt x="137" y="2749"/>
                    <a:pt x="2" y="4090"/>
                  </a:cubicBezTo>
                  <a:cubicBezTo>
                    <a:pt x="0" y="4106"/>
                    <a:pt x="7" y="4112"/>
                    <a:pt x="18" y="4112"/>
                  </a:cubicBezTo>
                  <a:cubicBezTo>
                    <a:pt x="43" y="4112"/>
                    <a:pt x="90" y="4077"/>
                    <a:pt x="96" y="4053"/>
                  </a:cubicBezTo>
                  <a:cubicBezTo>
                    <a:pt x="414" y="2740"/>
                    <a:pt x="612" y="1386"/>
                    <a:pt x="873" y="56"/>
                  </a:cubicBezTo>
                  <a:cubicBezTo>
                    <a:pt x="880" y="16"/>
                    <a:pt x="864" y="0"/>
                    <a:pt x="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2395500" y="2430350"/>
              <a:ext cx="10650" cy="44450"/>
            </a:xfrm>
            <a:custGeom>
              <a:avLst/>
              <a:gdLst/>
              <a:ahLst/>
              <a:cxnLst/>
              <a:rect l="l" t="t" r="r" b="b"/>
              <a:pathLst>
                <a:path w="426" h="1778" extrusionOk="0">
                  <a:moveTo>
                    <a:pt x="395" y="0"/>
                  </a:moveTo>
                  <a:cubicBezTo>
                    <a:pt x="350" y="0"/>
                    <a:pt x="269" y="65"/>
                    <a:pt x="263" y="118"/>
                  </a:cubicBezTo>
                  <a:cubicBezTo>
                    <a:pt x="197" y="663"/>
                    <a:pt x="48" y="1208"/>
                    <a:pt x="2" y="1753"/>
                  </a:cubicBezTo>
                  <a:cubicBezTo>
                    <a:pt x="1" y="1771"/>
                    <a:pt x="9" y="1778"/>
                    <a:pt x="21" y="1778"/>
                  </a:cubicBezTo>
                  <a:cubicBezTo>
                    <a:pt x="44" y="1778"/>
                    <a:pt x="84" y="1750"/>
                    <a:pt x="89" y="1733"/>
                  </a:cubicBezTo>
                  <a:cubicBezTo>
                    <a:pt x="288" y="1200"/>
                    <a:pt x="353" y="601"/>
                    <a:pt x="423" y="40"/>
                  </a:cubicBezTo>
                  <a:cubicBezTo>
                    <a:pt x="426" y="12"/>
                    <a:pt x="414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2412175" y="2439625"/>
              <a:ext cx="6100" cy="30275"/>
            </a:xfrm>
            <a:custGeom>
              <a:avLst/>
              <a:gdLst/>
              <a:ahLst/>
              <a:cxnLst/>
              <a:rect l="l" t="t" r="r" b="b"/>
              <a:pathLst>
                <a:path w="244" h="1211" extrusionOk="0">
                  <a:moveTo>
                    <a:pt x="167" y="0"/>
                  </a:moveTo>
                  <a:cubicBezTo>
                    <a:pt x="128" y="0"/>
                    <a:pt x="62" y="53"/>
                    <a:pt x="62" y="94"/>
                  </a:cubicBezTo>
                  <a:cubicBezTo>
                    <a:pt x="62" y="284"/>
                    <a:pt x="67" y="470"/>
                    <a:pt x="54" y="659"/>
                  </a:cubicBezTo>
                  <a:cubicBezTo>
                    <a:pt x="50" y="833"/>
                    <a:pt x="0" y="1019"/>
                    <a:pt x="21" y="1189"/>
                  </a:cubicBezTo>
                  <a:cubicBezTo>
                    <a:pt x="24" y="1205"/>
                    <a:pt x="32" y="1211"/>
                    <a:pt x="42" y="1211"/>
                  </a:cubicBezTo>
                  <a:cubicBezTo>
                    <a:pt x="64" y="1211"/>
                    <a:pt x="95" y="1185"/>
                    <a:pt x="103" y="1168"/>
                  </a:cubicBezTo>
                  <a:cubicBezTo>
                    <a:pt x="244" y="833"/>
                    <a:pt x="194" y="391"/>
                    <a:pt x="194" y="32"/>
                  </a:cubicBezTo>
                  <a:cubicBezTo>
                    <a:pt x="194" y="9"/>
                    <a:pt x="18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2422500" y="2455175"/>
              <a:ext cx="5725" cy="26700"/>
            </a:xfrm>
            <a:custGeom>
              <a:avLst/>
              <a:gdLst/>
              <a:ahLst/>
              <a:cxnLst/>
              <a:rect l="l" t="t" r="r" b="b"/>
              <a:pathLst>
                <a:path w="229" h="1068" extrusionOk="0">
                  <a:moveTo>
                    <a:pt x="193" y="1"/>
                  </a:moveTo>
                  <a:cubicBezTo>
                    <a:pt x="141" y="1"/>
                    <a:pt x="49" y="78"/>
                    <a:pt x="45" y="137"/>
                  </a:cubicBezTo>
                  <a:cubicBezTo>
                    <a:pt x="45" y="430"/>
                    <a:pt x="0" y="740"/>
                    <a:pt x="37" y="1032"/>
                  </a:cubicBezTo>
                  <a:cubicBezTo>
                    <a:pt x="41" y="1058"/>
                    <a:pt x="55" y="1068"/>
                    <a:pt x="72" y="1068"/>
                  </a:cubicBezTo>
                  <a:cubicBezTo>
                    <a:pt x="110" y="1068"/>
                    <a:pt x="166" y="1017"/>
                    <a:pt x="169" y="983"/>
                  </a:cubicBezTo>
                  <a:cubicBezTo>
                    <a:pt x="211" y="674"/>
                    <a:pt x="227" y="360"/>
                    <a:pt x="227" y="46"/>
                  </a:cubicBezTo>
                  <a:cubicBezTo>
                    <a:pt x="229" y="14"/>
                    <a:pt x="214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2766800" y="676975"/>
              <a:ext cx="36525" cy="53475"/>
            </a:xfrm>
            <a:custGeom>
              <a:avLst/>
              <a:gdLst/>
              <a:ahLst/>
              <a:cxnLst/>
              <a:rect l="l" t="t" r="r" b="b"/>
              <a:pathLst>
                <a:path w="1461" h="2139" extrusionOk="0">
                  <a:moveTo>
                    <a:pt x="1386" y="1"/>
                  </a:moveTo>
                  <a:cubicBezTo>
                    <a:pt x="1352" y="1"/>
                    <a:pt x="1310" y="20"/>
                    <a:pt x="1282" y="60"/>
                  </a:cubicBezTo>
                  <a:cubicBezTo>
                    <a:pt x="849" y="717"/>
                    <a:pt x="394" y="1377"/>
                    <a:pt x="23" y="2080"/>
                  </a:cubicBezTo>
                  <a:cubicBezTo>
                    <a:pt x="1" y="2122"/>
                    <a:pt x="18" y="2139"/>
                    <a:pt x="46" y="2139"/>
                  </a:cubicBezTo>
                  <a:cubicBezTo>
                    <a:pt x="74" y="2139"/>
                    <a:pt x="113" y="2121"/>
                    <a:pt x="131" y="2096"/>
                  </a:cubicBezTo>
                  <a:cubicBezTo>
                    <a:pt x="580" y="1448"/>
                    <a:pt x="977" y="762"/>
                    <a:pt x="1415" y="106"/>
                  </a:cubicBezTo>
                  <a:cubicBezTo>
                    <a:pt x="1460" y="37"/>
                    <a:pt x="1431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2938000" y="692125"/>
              <a:ext cx="14475" cy="21950"/>
            </a:xfrm>
            <a:custGeom>
              <a:avLst/>
              <a:gdLst/>
              <a:ahLst/>
              <a:cxnLst/>
              <a:rect l="l" t="t" r="r" b="b"/>
              <a:pathLst>
                <a:path w="579" h="878" extrusionOk="0">
                  <a:moveTo>
                    <a:pt x="499" y="1"/>
                  </a:moveTo>
                  <a:cubicBezTo>
                    <a:pt x="458" y="1"/>
                    <a:pt x="409" y="57"/>
                    <a:pt x="393" y="87"/>
                  </a:cubicBezTo>
                  <a:cubicBezTo>
                    <a:pt x="314" y="218"/>
                    <a:pt x="252" y="359"/>
                    <a:pt x="178" y="491"/>
                  </a:cubicBezTo>
                  <a:cubicBezTo>
                    <a:pt x="120" y="607"/>
                    <a:pt x="42" y="710"/>
                    <a:pt x="8" y="834"/>
                  </a:cubicBezTo>
                  <a:cubicBezTo>
                    <a:pt x="1" y="866"/>
                    <a:pt x="16" y="877"/>
                    <a:pt x="36" y="877"/>
                  </a:cubicBezTo>
                  <a:cubicBezTo>
                    <a:pt x="60" y="877"/>
                    <a:pt x="92" y="863"/>
                    <a:pt x="107" y="850"/>
                  </a:cubicBezTo>
                  <a:cubicBezTo>
                    <a:pt x="206" y="763"/>
                    <a:pt x="265" y="643"/>
                    <a:pt x="326" y="527"/>
                  </a:cubicBezTo>
                  <a:cubicBezTo>
                    <a:pt x="359" y="462"/>
                    <a:pt x="393" y="392"/>
                    <a:pt x="425" y="325"/>
                  </a:cubicBezTo>
                  <a:cubicBezTo>
                    <a:pt x="442" y="289"/>
                    <a:pt x="458" y="255"/>
                    <a:pt x="475" y="222"/>
                  </a:cubicBezTo>
                  <a:cubicBezTo>
                    <a:pt x="497" y="193"/>
                    <a:pt x="509" y="173"/>
                    <a:pt x="510" y="161"/>
                  </a:cubicBezTo>
                  <a:lnTo>
                    <a:pt x="510" y="161"/>
                  </a:lnTo>
                  <a:cubicBezTo>
                    <a:pt x="525" y="147"/>
                    <a:pt x="536" y="132"/>
                    <a:pt x="537" y="123"/>
                  </a:cubicBezTo>
                  <a:cubicBezTo>
                    <a:pt x="541" y="115"/>
                    <a:pt x="541" y="111"/>
                    <a:pt x="541" y="106"/>
                  </a:cubicBezTo>
                  <a:cubicBezTo>
                    <a:pt x="553" y="82"/>
                    <a:pt x="578" y="32"/>
                    <a:pt x="537" y="16"/>
                  </a:cubicBezTo>
                  <a:lnTo>
                    <a:pt x="532" y="16"/>
                  </a:lnTo>
                  <a:cubicBezTo>
                    <a:pt x="523" y="5"/>
                    <a:pt x="511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2949575" y="697275"/>
              <a:ext cx="13225" cy="26725"/>
            </a:xfrm>
            <a:custGeom>
              <a:avLst/>
              <a:gdLst/>
              <a:ahLst/>
              <a:cxnLst/>
              <a:rect l="l" t="t" r="r" b="b"/>
              <a:pathLst>
                <a:path w="529" h="1069" extrusionOk="0">
                  <a:moveTo>
                    <a:pt x="477" y="1"/>
                  </a:moveTo>
                  <a:cubicBezTo>
                    <a:pt x="440" y="1"/>
                    <a:pt x="387" y="31"/>
                    <a:pt x="372" y="74"/>
                  </a:cubicBezTo>
                  <a:cubicBezTo>
                    <a:pt x="305" y="243"/>
                    <a:pt x="239" y="417"/>
                    <a:pt x="169" y="586"/>
                  </a:cubicBezTo>
                  <a:cubicBezTo>
                    <a:pt x="111" y="731"/>
                    <a:pt x="25" y="879"/>
                    <a:pt x="4" y="1036"/>
                  </a:cubicBezTo>
                  <a:cubicBezTo>
                    <a:pt x="0" y="1060"/>
                    <a:pt x="9" y="1068"/>
                    <a:pt x="23" y="1068"/>
                  </a:cubicBezTo>
                  <a:cubicBezTo>
                    <a:pt x="42" y="1068"/>
                    <a:pt x="70" y="1051"/>
                    <a:pt x="82" y="1036"/>
                  </a:cubicBezTo>
                  <a:cubicBezTo>
                    <a:pt x="288" y="767"/>
                    <a:pt x="388" y="388"/>
                    <a:pt x="507" y="74"/>
                  </a:cubicBezTo>
                  <a:cubicBezTo>
                    <a:pt x="528" y="22"/>
                    <a:pt x="508" y="1"/>
                    <a:pt x="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2961000" y="705725"/>
              <a:ext cx="10400" cy="22100"/>
            </a:xfrm>
            <a:custGeom>
              <a:avLst/>
              <a:gdLst/>
              <a:ahLst/>
              <a:cxnLst/>
              <a:rect l="l" t="t" r="r" b="b"/>
              <a:pathLst>
                <a:path w="416" h="884" extrusionOk="0">
                  <a:moveTo>
                    <a:pt x="362" y="0"/>
                  </a:moveTo>
                  <a:cubicBezTo>
                    <a:pt x="323" y="0"/>
                    <a:pt x="266" y="32"/>
                    <a:pt x="249" y="75"/>
                  </a:cubicBezTo>
                  <a:cubicBezTo>
                    <a:pt x="153" y="314"/>
                    <a:pt x="9" y="599"/>
                    <a:pt x="1" y="856"/>
                  </a:cubicBezTo>
                  <a:cubicBezTo>
                    <a:pt x="1" y="876"/>
                    <a:pt x="10" y="884"/>
                    <a:pt x="22" y="884"/>
                  </a:cubicBezTo>
                  <a:cubicBezTo>
                    <a:pt x="48" y="884"/>
                    <a:pt x="92" y="848"/>
                    <a:pt x="100" y="831"/>
                  </a:cubicBezTo>
                  <a:cubicBezTo>
                    <a:pt x="228" y="599"/>
                    <a:pt x="298" y="322"/>
                    <a:pt x="393" y="79"/>
                  </a:cubicBezTo>
                  <a:cubicBezTo>
                    <a:pt x="416" y="22"/>
                    <a:pt x="39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2972025" y="703375"/>
              <a:ext cx="12800" cy="24975"/>
            </a:xfrm>
            <a:custGeom>
              <a:avLst/>
              <a:gdLst/>
              <a:ahLst/>
              <a:cxnLst/>
              <a:rect l="l" t="t" r="r" b="b"/>
              <a:pathLst>
                <a:path w="512" h="999" extrusionOk="0">
                  <a:moveTo>
                    <a:pt x="458" y="0"/>
                  </a:moveTo>
                  <a:cubicBezTo>
                    <a:pt x="419" y="0"/>
                    <a:pt x="363" y="31"/>
                    <a:pt x="345" y="74"/>
                  </a:cubicBezTo>
                  <a:cubicBezTo>
                    <a:pt x="229" y="355"/>
                    <a:pt x="39" y="668"/>
                    <a:pt x="2" y="974"/>
                  </a:cubicBezTo>
                  <a:cubicBezTo>
                    <a:pt x="1" y="992"/>
                    <a:pt x="8" y="998"/>
                    <a:pt x="20" y="998"/>
                  </a:cubicBezTo>
                  <a:cubicBezTo>
                    <a:pt x="43" y="998"/>
                    <a:pt x="80" y="973"/>
                    <a:pt x="88" y="961"/>
                  </a:cubicBezTo>
                  <a:cubicBezTo>
                    <a:pt x="270" y="706"/>
                    <a:pt x="366" y="367"/>
                    <a:pt x="489" y="74"/>
                  </a:cubicBezTo>
                  <a:cubicBezTo>
                    <a:pt x="512" y="21"/>
                    <a:pt x="491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2987350" y="703050"/>
              <a:ext cx="9150" cy="20700"/>
            </a:xfrm>
            <a:custGeom>
              <a:avLst/>
              <a:gdLst/>
              <a:ahLst/>
              <a:cxnLst/>
              <a:rect l="l" t="t" r="r" b="b"/>
              <a:pathLst>
                <a:path w="366" h="828" extrusionOk="0">
                  <a:moveTo>
                    <a:pt x="334" y="1"/>
                  </a:moveTo>
                  <a:cubicBezTo>
                    <a:pt x="299" y="1"/>
                    <a:pt x="236" y="42"/>
                    <a:pt x="223" y="79"/>
                  </a:cubicBezTo>
                  <a:cubicBezTo>
                    <a:pt x="157" y="302"/>
                    <a:pt x="0" y="574"/>
                    <a:pt x="12" y="809"/>
                  </a:cubicBezTo>
                  <a:cubicBezTo>
                    <a:pt x="12" y="822"/>
                    <a:pt x="19" y="827"/>
                    <a:pt x="27" y="827"/>
                  </a:cubicBezTo>
                  <a:cubicBezTo>
                    <a:pt x="43" y="827"/>
                    <a:pt x="66" y="812"/>
                    <a:pt x="75" y="801"/>
                  </a:cubicBezTo>
                  <a:cubicBezTo>
                    <a:pt x="210" y="578"/>
                    <a:pt x="281" y="294"/>
                    <a:pt x="355" y="46"/>
                  </a:cubicBezTo>
                  <a:cubicBezTo>
                    <a:pt x="365" y="13"/>
                    <a:pt x="354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2996800" y="703475"/>
              <a:ext cx="14275" cy="21250"/>
            </a:xfrm>
            <a:custGeom>
              <a:avLst/>
              <a:gdLst/>
              <a:ahLst/>
              <a:cxnLst/>
              <a:rect l="l" t="t" r="r" b="b"/>
              <a:pathLst>
                <a:path w="571" h="850" extrusionOk="0">
                  <a:moveTo>
                    <a:pt x="523" y="1"/>
                  </a:moveTo>
                  <a:cubicBezTo>
                    <a:pt x="485" y="1"/>
                    <a:pt x="425" y="31"/>
                    <a:pt x="402" y="70"/>
                  </a:cubicBezTo>
                  <a:cubicBezTo>
                    <a:pt x="266" y="301"/>
                    <a:pt x="118" y="553"/>
                    <a:pt x="14" y="801"/>
                  </a:cubicBezTo>
                  <a:cubicBezTo>
                    <a:pt x="0" y="832"/>
                    <a:pt x="15" y="849"/>
                    <a:pt x="37" y="849"/>
                  </a:cubicBezTo>
                  <a:cubicBezTo>
                    <a:pt x="48" y="849"/>
                    <a:pt x="60" y="845"/>
                    <a:pt x="72" y="838"/>
                  </a:cubicBezTo>
                  <a:cubicBezTo>
                    <a:pt x="311" y="660"/>
                    <a:pt x="398" y="317"/>
                    <a:pt x="543" y="70"/>
                  </a:cubicBezTo>
                  <a:cubicBezTo>
                    <a:pt x="570" y="20"/>
                    <a:pt x="554" y="1"/>
                    <a:pt x="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3254775" y="539150"/>
              <a:ext cx="12425" cy="14225"/>
            </a:xfrm>
            <a:custGeom>
              <a:avLst/>
              <a:gdLst/>
              <a:ahLst/>
              <a:cxnLst/>
              <a:rect l="l" t="t" r="r" b="b"/>
              <a:pathLst>
                <a:path w="497" h="569" extrusionOk="0">
                  <a:moveTo>
                    <a:pt x="429" y="0"/>
                  </a:moveTo>
                  <a:cubicBezTo>
                    <a:pt x="400" y="0"/>
                    <a:pt x="363" y="16"/>
                    <a:pt x="340" y="49"/>
                  </a:cubicBezTo>
                  <a:cubicBezTo>
                    <a:pt x="237" y="201"/>
                    <a:pt x="113" y="346"/>
                    <a:pt x="25" y="508"/>
                  </a:cubicBezTo>
                  <a:cubicBezTo>
                    <a:pt x="0" y="552"/>
                    <a:pt x="21" y="568"/>
                    <a:pt x="50" y="568"/>
                  </a:cubicBezTo>
                  <a:cubicBezTo>
                    <a:pt x="73" y="568"/>
                    <a:pt x="101" y="558"/>
                    <a:pt x="117" y="544"/>
                  </a:cubicBezTo>
                  <a:cubicBezTo>
                    <a:pt x="257" y="420"/>
                    <a:pt x="352" y="251"/>
                    <a:pt x="456" y="94"/>
                  </a:cubicBezTo>
                  <a:cubicBezTo>
                    <a:pt x="497" y="32"/>
                    <a:pt x="470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268725" y="538025"/>
              <a:ext cx="9050" cy="17475"/>
            </a:xfrm>
            <a:custGeom>
              <a:avLst/>
              <a:gdLst/>
              <a:ahLst/>
              <a:cxnLst/>
              <a:rect l="l" t="t" r="r" b="b"/>
              <a:pathLst>
                <a:path w="362" h="699" extrusionOk="0">
                  <a:moveTo>
                    <a:pt x="314" y="0"/>
                  </a:moveTo>
                  <a:cubicBezTo>
                    <a:pt x="280" y="0"/>
                    <a:pt x="231" y="28"/>
                    <a:pt x="216" y="69"/>
                  </a:cubicBezTo>
                  <a:cubicBezTo>
                    <a:pt x="145" y="250"/>
                    <a:pt x="1" y="473"/>
                    <a:pt x="12" y="676"/>
                  </a:cubicBezTo>
                  <a:cubicBezTo>
                    <a:pt x="14" y="692"/>
                    <a:pt x="21" y="698"/>
                    <a:pt x="31" y="698"/>
                  </a:cubicBezTo>
                  <a:cubicBezTo>
                    <a:pt x="54" y="698"/>
                    <a:pt x="91" y="665"/>
                    <a:pt x="100" y="652"/>
                  </a:cubicBezTo>
                  <a:cubicBezTo>
                    <a:pt x="203" y="473"/>
                    <a:pt x="269" y="263"/>
                    <a:pt x="343" y="69"/>
                  </a:cubicBezTo>
                  <a:cubicBezTo>
                    <a:pt x="362" y="20"/>
                    <a:pt x="343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3278325" y="539325"/>
              <a:ext cx="9350" cy="15400"/>
            </a:xfrm>
            <a:custGeom>
              <a:avLst/>
              <a:gdLst/>
              <a:ahLst/>
              <a:cxnLst/>
              <a:rect l="l" t="t" r="r" b="b"/>
              <a:pathLst>
                <a:path w="374" h="616" extrusionOk="0">
                  <a:moveTo>
                    <a:pt x="327" y="0"/>
                  </a:moveTo>
                  <a:cubicBezTo>
                    <a:pt x="292" y="0"/>
                    <a:pt x="239" y="27"/>
                    <a:pt x="219" y="63"/>
                  </a:cubicBezTo>
                  <a:cubicBezTo>
                    <a:pt x="133" y="223"/>
                    <a:pt x="5" y="409"/>
                    <a:pt x="0" y="595"/>
                  </a:cubicBezTo>
                  <a:cubicBezTo>
                    <a:pt x="0" y="610"/>
                    <a:pt x="7" y="616"/>
                    <a:pt x="16" y="616"/>
                  </a:cubicBezTo>
                  <a:cubicBezTo>
                    <a:pt x="35" y="616"/>
                    <a:pt x="63" y="595"/>
                    <a:pt x="70" y="587"/>
                  </a:cubicBezTo>
                  <a:cubicBezTo>
                    <a:pt x="194" y="434"/>
                    <a:pt x="257" y="236"/>
                    <a:pt x="347" y="66"/>
                  </a:cubicBezTo>
                  <a:cubicBezTo>
                    <a:pt x="374" y="19"/>
                    <a:pt x="357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3288375" y="541375"/>
              <a:ext cx="11025" cy="16475"/>
            </a:xfrm>
            <a:custGeom>
              <a:avLst/>
              <a:gdLst/>
              <a:ahLst/>
              <a:cxnLst/>
              <a:rect l="l" t="t" r="r" b="b"/>
              <a:pathLst>
                <a:path w="441" h="659" extrusionOk="0">
                  <a:moveTo>
                    <a:pt x="390" y="0"/>
                  </a:moveTo>
                  <a:cubicBezTo>
                    <a:pt x="368" y="0"/>
                    <a:pt x="342" y="13"/>
                    <a:pt x="325" y="38"/>
                  </a:cubicBezTo>
                  <a:cubicBezTo>
                    <a:pt x="213" y="224"/>
                    <a:pt x="94" y="414"/>
                    <a:pt x="11" y="617"/>
                  </a:cubicBezTo>
                  <a:cubicBezTo>
                    <a:pt x="1" y="646"/>
                    <a:pt x="14" y="658"/>
                    <a:pt x="33" y="658"/>
                  </a:cubicBezTo>
                  <a:cubicBezTo>
                    <a:pt x="50" y="658"/>
                    <a:pt x="73" y="647"/>
                    <a:pt x="86" y="629"/>
                  </a:cubicBezTo>
                  <a:cubicBezTo>
                    <a:pt x="198" y="447"/>
                    <a:pt x="301" y="253"/>
                    <a:pt x="412" y="72"/>
                  </a:cubicBezTo>
                  <a:cubicBezTo>
                    <a:pt x="441" y="25"/>
                    <a:pt x="420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3304150" y="534075"/>
              <a:ext cx="22425" cy="24400"/>
            </a:xfrm>
            <a:custGeom>
              <a:avLst/>
              <a:gdLst/>
              <a:ahLst/>
              <a:cxnLst/>
              <a:rect l="l" t="t" r="r" b="b"/>
              <a:pathLst>
                <a:path w="897" h="976" extrusionOk="0">
                  <a:moveTo>
                    <a:pt x="817" y="1"/>
                  </a:moveTo>
                  <a:cubicBezTo>
                    <a:pt x="794" y="1"/>
                    <a:pt x="767" y="11"/>
                    <a:pt x="739" y="37"/>
                  </a:cubicBezTo>
                  <a:cubicBezTo>
                    <a:pt x="474" y="273"/>
                    <a:pt x="99" y="562"/>
                    <a:pt x="8" y="925"/>
                  </a:cubicBezTo>
                  <a:cubicBezTo>
                    <a:pt x="0" y="961"/>
                    <a:pt x="15" y="975"/>
                    <a:pt x="38" y="975"/>
                  </a:cubicBezTo>
                  <a:cubicBezTo>
                    <a:pt x="66" y="975"/>
                    <a:pt x="107" y="953"/>
                    <a:pt x="131" y="924"/>
                  </a:cubicBezTo>
                  <a:lnTo>
                    <a:pt x="131" y="924"/>
                  </a:lnTo>
                  <a:cubicBezTo>
                    <a:pt x="131" y="924"/>
                    <a:pt x="131" y="924"/>
                    <a:pt x="131" y="925"/>
                  </a:cubicBezTo>
                  <a:cubicBezTo>
                    <a:pt x="133" y="922"/>
                    <a:pt x="134" y="920"/>
                    <a:pt x="135" y="918"/>
                  </a:cubicBezTo>
                  <a:lnTo>
                    <a:pt x="135" y="918"/>
                  </a:lnTo>
                  <a:cubicBezTo>
                    <a:pt x="138" y="914"/>
                    <a:pt x="141" y="910"/>
                    <a:pt x="143" y="906"/>
                  </a:cubicBezTo>
                  <a:lnTo>
                    <a:pt x="143" y="906"/>
                  </a:lnTo>
                  <a:cubicBezTo>
                    <a:pt x="331" y="602"/>
                    <a:pt x="563" y="367"/>
                    <a:pt x="830" y="124"/>
                  </a:cubicBezTo>
                  <a:cubicBezTo>
                    <a:pt x="897" y="62"/>
                    <a:pt x="871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321625" y="530750"/>
              <a:ext cx="14100" cy="19950"/>
            </a:xfrm>
            <a:custGeom>
              <a:avLst/>
              <a:gdLst/>
              <a:ahLst/>
              <a:cxnLst/>
              <a:rect l="l" t="t" r="r" b="b"/>
              <a:pathLst>
                <a:path w="564" h="798" extrusionOk="0">
                  <a:moveTo>
                    <a:pt x="517" y="1"/>
                  </a:moveTo>
                  <a:cubicBezTo>
                    <a:pt x="481" y="1"/>
                    <a:pt x="428" y="28"/>
                    <a:pt x="408" y="67"/>
                  </a:cubicBezTo>
                  <a:cubicBezTo>
                    <a:pt x="288" y="298"/>
                    <a:pt x="118" y="509"/>
                    <a:pt x="15" y="748"/>
                  </a:cubicBezTo>
                  <a:cubicBezTo>
                    <a:pt x="0" y="782"/>
                    <a:pt x="18" y="798"/>
                    <a:pt x="41" y="798"/>
                  </a:cubicBezTo>
                  <a:cubicBezTo>
                    <a:pt x="57" y="798"/>
                    <a:pt x="76" y="790"/>
                    <a:pt x="89" y="777"/>
                  </a:cubicBezTo>
                  <a:cubicBezTo>
                    <a:pt x="280" y="575"/>
                    <a:pt x="415" y="314"/>
                    <a:pt x="539" y="67"/>
                  </a:cubicBezTo>
                  <a:cubicBezTo>
                    <a:pt x="564" y="20"/>
                    <a:pt x="546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032900" y="855275"/>
              <a:ext cx="15650" cy="32375"/>
            </a:xfrm>
            <a:custGeom>
              <a:avLst/>
              <a:gdLst/>
              <a:ahLst/>
              <a:cxnLst/>
              <a:rect l="l" t="t" r="r" b="b"/>
              <a:pathLst>
                <a:path w="626" h="1295" extrusionOk="0">
                  <a:moveTo>
                    <a:pt x="598" y="0"/>
                  </a:moveTo>
                  <a:cubicBezTo>
                    <a:pt x="567" y="0"/>
                    <a:pt x="513" y="39"/>
                    <a:pt x="502" y="71"/>
                  </a:cubicBezTo>
                  <a:cubicBezTo>
                    <a:pt x="437" y="307"/>
                    <a:pt x="345" y="530"/>
                    <a:pt x="238" y="753"/>
                  </a:cubicBezTo>
                  <a:cubicBezTo>
                    <a:pt x="160" y="918"/>
                    <a:pt x="40" y="1079"/>
                    <a:pt x="7" y="1260"/>
                  </a:cubicBezTo>
                  <a:cubicBezTo>
                    <a:pt x="1" y="1285"/>
                    <a:pt x="12" y="1295"/>
                    <a:pt x="28" y="1295"/>
                  </a:cubicBezTo>
                  <a:cubicBezTo>
                    <a:pt x="43" y="1295"/>
                    <a:pt x="63" y="1285"/>
                    <a:pt x="73" y="1273"/>
                  </a:cubicBezTo>
                  <a:cubicBezTo>
                    <a:pt x="358" y="955"/>
                    <a:pt x="527" y="452"/>
                    <a:pt x="618" y="42"/>
                  </a:cubicBezTo>
                  <a:cubicBezTo>
                    <a:pt x="625" y="12"/>
                    <a:pt x="615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3039150" y="861900"/>
              <a:ext cx="10800" cy="31750"/>
            </a:xfrm>
            <a:custGeom>
              <a:avLst/>
              <a:gdLst/>
              <a:ahLst/>
              <a:cxnLst/>
              <a:rect l="l" t="t" r="r" b="b"/>
              <a:pathLst>
                <a:path w="432" h="1270" extrusionOk="0">
                  <a:moveTo>
                    <a:pt x="402" y="1"/>
                  </a:moveTo>
                  <a:cubicBezTo>
                    <a:pt x="368" y="1"/>
                    <a:pt x="308" y="40"/>
                    <a:pt x="298" y="75"/>
                  </a:cubicBezTo>
                  <a:cubicBezTo>
                    <a:pt x="232" y="282"/>
                    <a:pt x="174" y="492"/>
                    <a:pt x="116" y="703"/>
                  </a:cubicBezTo>
                  <a:cubicBezTo>
                    <a:pt x="71" y="876"/>
                    <a:pt x="0" y="1066"/>
                    <a:pt x="4" y="1248"/>
                  </a:cubicBezTo>
                  <a:cubicBezTo>
                    <a:pt x="4" y="1263"/>
                    <a:pt x="11" y="1269"/>
                    <a:pt x="20" y="1269"/>
                  </a:cubicBezTo>
                  <a:cubicBezTo>
                    <a:pt x="40" y="1269"/>
                    <a:pt x="73" y="1241"/>
                    <a:pt x="79" y="1227"/>
                  </a:cubicBezTo>
                  <a:cubicBezTo>
                    <a:pt x="252" y="871"/>
                    <a:pt x="307" y="425"/>
                    <a:pt x="422" y="46"/>
                  </a:cubicBezTo>
                  <a:cubicBezTo>
                    <a:pt x="432" y="13"/>
                    <a:pt x="421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3043000" y="860475"/>
              <a:ext cx="13925" cy="32600"/>
            </a:xfrm>
            <a:custGeom>
              <a:avLst/>
              <a:gdLst/>
              <a:ahLst/>
              <a:cxnLst/>
              <a:rect l="l" t="t" r="r" b="b"/>
              <a:pathLst>
                <a:path w="557" h="1304" extrusionOk="0">
                  <a:moveTo>
                    <a:pt x="522" y="0"/>
                  </a:moveTo>
                  <a:cubicBezTo>
                    <a:pt x="482" y="0"/>
                    <a:pt x="413" y="44"/>
                    <a:pt x="400" y="86"/>
                  </a:cubicBezTo>
                  <a:cubicBezTo>
                    <a:pt x="280" y="467"/>
                    <a:pt x="222" y="892"/>
                    <a:pt x="24" y="1243"/>
                  </a:cubicBezTo>
                  <a:cubicBezTo>
                    <a:pt x="1" y="1285"/>
                    <a:pt x="22" y="1303"/>
                    <a:pt x="52" y="1303"/>
                  </a:cubicBezTo>
                  <a:cubicBezTo>
                    <a:pt x="74" y="1303"/>
                    <a:pt x="101" y="1293"/>
                    <a:pt x="119" y="1275"/>
                  </a:cubicBezTo>
                  <a:cubicBezTo>
                    <a:pt x="256" y="1136"/>
                    <a:pt x="305" y="892"/>
                    <a:pt x="363" y="705"/>
                  </a:cubicBezTo>
                  <a:cubicBezTo>
                    <a:pt x="425" y="491"/>
                    <a:pt x="479" y="268"/>
                    <a:pt x="544" y="49"/>
                  </a:cubicBezTo>
                  <a:cubicBezTo>
                    <a:pt x="556" y="14"/>
                    <a:pt x="544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3055150" y="852975"/>
              <a:ext cx="12950" cy="32250"/>
            </a:xfrm>
            <a:custGeom>
              <a:avLst/>
              <a:gdLst/>
              <a:ahLst/>
              <a:cxnLst/>
              <a:rect l="l" t="t" r="r" b="b"/>
              <a:pathLst>
                <a:path w="518" h="1290" extrusionOk="0">
                  <a:moveTo>
                    <a:pt x="480" y="1"/>
                  </a:moveTo>
                  <a:cubicBezTo>
                    <a:pt x="437" y="1"/>
                    <a:pt x="361" y="50"/>
                    <a:pt x="347" y="98"/>
                  </a:cubicBezTo>
                  <a:cubicBezTo>
                    <a:pt x="281" y="308"/>
                    <a:pt x="223" y="519"/>
                    <a:pt x="157" y="729"/>
                  </a:cubicBezTo>
                  <a:cubicBezTo>
                    <a:pt x="108" y="894"/>
                    <a:pt x="1" y="1093"/>
                    <a:pt x="17" y="1266"/>
                  </a:cubicBezTo>
                  <a:cubicBezTo>
                    <a:pt x="19" y="1283"/>
                    <a:pt x="27" y="1290"/>
                    <a:pt x="37" y="1290"/>
                  </a:cubicBezTo>
                  <a:cubicBezTo>
                    <a:pt x="56" y="1290"/>
                    <a:pt x="83" y="1268"/>
                    <a:pt x="92" y="1258"/>
                  </a:cubicBezTo>
                  <a:cubicBezTo>
                    <a:pt x="212" y="1109"/>
                    <a:pt x="256" y="906"/>
                    <a:pt x="311" y="729"/>
                  </a:cubicBezTo>
                  <a:cubicBezTo>
                    <a:pt x="376" y="506"/>
                    <a:pt x="439" y="279"/>
                    <a:pt x="504" y="56"/>
                  </a:cubicBezTo>
                  <a:cubicBezTo>
                    <a:pt x="517" y="16"/>
                    <a:pt x="504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090450" y="804975"/>
              <a:ext cx="12875" cy="34625"/>
            </a:xfrm>
            <a:custGeom>
              <a:avLst/>
              <a:gdLst/>
              <a:ahLst/>
              <a:cxnLst/>
              <a:rect l="l" t="t" r="r" b="b"/>
              <a:pathLst>
                <a:path w="515" h="1385" extrusionOk="0">
                  <a:moveTo>
                    <a:pt x="476" y="0"/>
                  </a:moveTo>
                  <a:cubicBezTo>
                    <a:pt x="433" y="0"/>
                    <a:pt x="361" y="48"/>
                    <a:pt x="347" y="93"/>
                  </a:cubicBezTo>
                  <a:cubicBezTo>
                    <a:pt x="232" y="469"/>
                    <a:pt x="1" y="948"/>
                    <a:pt x="42" y="1349"/>
                  </a:cubicBezTo>
                  <a:cubicBezTo>
                    <a:pt x="45" y="1375"/>
                    <a:pt x="56" y="1385"/>
                    <a:pt x="70" y="1385"/>
                  </a:cubicBezTo>
                  <a:cubicBezTo>
                    <a:pt x="107" y="1385"/>
                    <a:pt x="166" y="1325"/>
                    <a:pt x="174" y="1299"/>
                  </a:cubicBezTo>
                  <a:cubicBezTo>
                    <a:pt x="240" y="1092"/>
                    <a:pt x="265" y="874"/>
                    <a:pt x="323" y="663"/>
                  </a:cubicBezTo>
                  <a:cubicBezTo>
                    <a:pt x="376" y="461"/>
                    <a:pt x="443" y="259"/>
                    <a:pt x="504" y="57"/>
                  </a:cubicBezTo>
                  <a:cubicBezTo>
                    <a:pt x="515" y="16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3099525" y="804275"/>
              <a:ext cx="14650" cy="48400"/>
            </a:xfrm>
            <a:custGeom>
              <a:avLst/>
              <a:gdLst/>
              <a:ahLst/>
              <a:cxnLst/>
              <a:rect l="l" t="t" r="r" b="b"/>
              <a:pathLst>
                <a:path w="586" h="1936" extrusionOk="0">
                  <a:moveTo>
                    <a:pt x="542" y="1"/>
                  </a:moveTo>
                  <a:cubicBezTo>
                    <a:pt x="497" y="1"/>
                    <a:pt x="430" y="49"/>
                    <a:pt x="422" y="96"/>
                  </a:cubicBezTo>
                  <a:cubicBezTo>
                    <a:pt x="319" y="704"/>
                    <a:pt x="100" y="1290"/>
                    <a:pt x="5" y="1893"/>
                  </a:cubicBezTo>
                  <a:cubicBezTo>
                    <a:pt x="0" y="1924"/>
                    <a:pt x="12" y="1935"/>
                    <a:pt x="29" y="1935"/>
                  </a:cubicBezTo>
                  <a:cubicBezTo>
                    <a:pt x="58" y="1935"/>
                    <a:pt x="102" y="1904"/>
                    <a:pt x="112" y="1880"/>
                  </a:cubicBezTo>
                  <a:cubicBezTo>
                    <a:pt x="381" y="1331"/>
                    <a:pt x="480" y="658"/>
                    <a:pt x="579" y="60"/>
                  </a:cubicBezTo>
                  <a:cubicBezTo>
                    <a:pt x="585" y="17"/>
                    <a:pt x="567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3094100" y="816900"/>
              <a:ext cx="29425" cy="87075"/>
            </a:xfrm>
            <a:custGeom>
              <a:avLst/>
              <a:gdLst/>
              <a:ahLst/>
              <a:cxnLst/>
              <a:rect l="l" t="t" r="r" b="b"/>
              <a:pathLst>
                <a:path w="1177" h="3483" extrusionOk="0">
                  <a:moveTo>
                    <a:pt x="1131" y="0"/>
                  </a:moveTo>
                  <a:cubicBezTo>
                    <a:pt x="1083" y="0"/>
                    <a:pt x="1006" y="54"/>
                    <a:pt x="998" y="104"/>
                  </a:cubicBezTo>
                  <a:cubicBezTo>
                    <a:pt x="792" y="1198"/>
                    <a:pt x="516" y="2412"/>
                    <a:pt x="24" y="3415"/>
                  </a:cubicBezTo>
                  <a:cubicBezTo>
                    <a:pt x="1" y="3463"/>
                    <a:pt x="20" y="3483"/>
                    <a:pt x="50" y="3483"/>
                  </a:cubicBezTo>
                  <a:cubicBezTo>
                    <a:pt x="79" y="3483"/>
                    <a:pt x="117" y="3464"/>
                    <a:pt x="135" y="3435"/>
                  </a:cubicBezTo>
                  <a:cubicBezTo>
                    <a:pt x="392" y="3035"/>
                    <a:pt x="516" y="2528"/>
                    <a:pt x="655" y="2073"/>
                  </a:cubicBezTo>
                  <a:cubicBezTo>
                    <a:pt x="866" y="1413"/>
                    <a:pt x="1040" y="744"/>
                    <a:pt x="1168" y="62"/>
                  </a:cubicBezTo>
                  <a:cubicBezTo>
                    <a:pt x="1177" y="17"/>
                    <a:pt x="1159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108625" y="839400"/>
              <a:ext cx="24175" cy="72275"/>
            </a:xfrm>
            <a:custGeom>
              <a:avLst/>
              <a:gdLst/>
              <a:ahLst/>
              <a:cxnLst/>
              <a:rect l="l" t="t" r="r" b="b"/>
              <a:pathLst>
                <a:path w="967" h="2891" extrusionOk="0">
                  <a:moveTo>
                    <a:pt x="923" y="0"/>
                  </a:moveTo>
                  <a:cubicBezTo>
                    <a:pt x="875" y="0"/>
                    <a:pt x="794" y="55"/>
                    <a:pt x="781" y="108"/>
                  </a:cubicBezTo>
                  <a:cubicBezTo>
                    <a:pt x="537" y="1016"/>
                    <a:pt x="169" y="1925"/>
                    <a:pt x="5" y="2850"/>
                  </a:cubicBezTo>
                  <a:cubicBezTo>
                    <a:pt x="0" y="2879"/>
                    <a:pt x="13" y="2891"/>
                    <a:pt x="31" y="2891"/>
                  </a:cubicBezTo>
                  <a:cubicBezTo>
                    <a:pt x="61" y="2891"/>
                    <a:pt x="106" y="2861"/>
                    <a:pt x="116" y="2833"/>
                  </a:cubicBezTo>
                  <a:cubicBezTo>
                    <a:pt x="471" y="1950"/>
                    <a:pt x="707" y="984"/>
                    <a:pt x="954" y="62"/>
                  </a:cubicBezTo>
                  <a:cubicBezTo>
                    <a:pt x="966" y="17"/>
                    <a:pt x="950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128875" y="858250"/>
              <a:ext cx="14900" cy="38550"/>
            </a:xfrm>
            <a:custGeom>
              <a:avLst/>
              <a:gdLst/>
              <a:ahLst/>
              <a:cxnLst/>
              <a:rect l="l" t="t" r="r" b="b"/>
              <a:pathLst>
                <a:path w="596" h="1542" extrusionOk="0">
                  <a:moveTo>
                    <a:pt x="552" y="0"/>
                  </a:moveTo>
                  <a:cubicBezTo>
                    <a:pt x="503" y="0"/>
                    <a:pt x="420" y="55"/>
                    <a:pt x="404" y="106"/>
                  </a:cubicBezTo>
                  <a:cubicBezTo>
                    <a:pt x="280" y="564"/>
                    <a:pt x="112" y="1026"/>
                    <a:pt x="8" y="1488"/>
                  </a:cubicBezTo>
                  <a:cubicBezTo>
                    <a:pt x="0" y="1527"/>
                    <a:pt x="13" y="1541"/>
                    <a:pt x="34" y="1541"/>
                  </a:cubicBezTo>
                  <a:cubicBezTo>
                    <a:pt x="69" y="1541"/>
                    <a:pt x="129" y="1498"/>
                    <a:pt x="144" y="1472"/>
                  </a:cubicBezTo>
                  <a:cubicBezTo>
                    <a:pt x="384" y="1055"/>
                    <a:pt x="458" y="522"/>
                    <a:pt x="582" y="64"/>
                  </a:cubicBezTo>
                  <a:cubicBezTo>
                    <a:pt x="596" y="18"/>
                    <a:pt x="579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3132800" y="878500"/>
              <a:ext cx="12600" cy="28375"/>
            </a:xfrm>
            <a:custGeom>
              <a:avLst/>
              <a:gdLst/>
              <a:ahLst/>
              <a:cxnLst/>
              <a:rect l="l" t="t" r="r" b="b"/>
              <a:pathLst>
                <a:path w="504" h="1135" extrusionOk="0">
                  <a:moveTo>
                    <a:pt x="462" y="1"/>
                  </a:moveTo>
                  <a:cubicBezTo>
                    <a:pt x="418" y="1"/>
                    <a:pt x="343" y="49"/>
                    <a:pt x="330" y="96"/>
                  </a:cubicBezTo>
                  <a:cubicBezTo>
                    <a:pt x="235" y="430"/>
                    <a:pt x="86" y="752"/>
                    <a:pt x="8" y="1091"/>
                  </a:cubicBezTo>
                  <a:cubicBezTo>
                    <a:pt x="1" y="1123"/>
                    <a:pt x="11" y="1134"/>
                    <a:pt x="28" y="1134"/>
                  </a:cubicBezTo>
                  <a:cubicBezTo>
                    <a:pt x="59" y="1134"/>
                    <a:pt x="110" y="1099"/>
                    <a:pt x="123" y="1074"/>
                  </a:cubicBezTo>
                  <a:cubicBezTo>
                    <a:pt x="289" y="761"/>
                    <a:pt x="392" y="398"/>
                    <a:pt x="491" y="59"/>
                  </a:cubicBezTo>
                  <a:cubicBezTo>
                    <a:pt x="503" y="17"/>
                    <a:pt x="488" y="1"/>
                    <a:pt x="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038100" y="1020725"/>
              <a:ext cx="16600" cy="85125"/>
            </a:xfrm>
            <a:custGeom>
              <a:avLst/>
              <a:gdLst/>
              <a:ahLst/>
              <a:cxnLst/>
              <a:rect l="l" t="t" r="r" b="b"/>
              <a:pathLst>
                <a:path w="664" h="3405" extrusionOk="0">
                  <a:moveTo>
                    <a:pt x="617" y="1"/>
                  </a:moveTo>
                  <a:cubicBezTo>
                    <a:pt x="569" y="1"/>
                    <a:pt x="496" y="53"/>
                    <a:pt x="488" y="105"/>
                  </a:cubicBezTo>
                  <a:cubicBezTo>
                    <a:pt x="319" y="1188"/>
                    <a:pt x="76" y="2278"/>
                    <a:pt x="2" y="3376"/>
                  </a:cubicBezTo>
                  <a:cubicBezTo>
                    <a:pt x="0" y="3396"/>
                    <a:pt x="9" y="3405"/>
                    <a:pt x="23" y="3405"/>
                  </a:cubicBezTo>
                  <a:cubicBezTo>
                    <a:pt x="56" y="3405"/>
                    <a:pt x="115" y="3359"/>
                    <a:pt x="121" y="3330"/>
                  </a:cubicBezTo>
                  <a:cubicBezTo>
                    <a:pt x="340" y="2253"/>
                    <a:pt x="484" y="1150"/>
                    <a:pt x="658" y="64"/>
                  </a:cubicBezTo>
                  <a:cubicBezTo>
                    <a:pt x="664" y="18"/>
                    <a:pt x="645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047575" y="1018800"/>
              <a:ext cx="21200" cy="96300"/>
            </a:xfrm>
            <a:custGeom>
              <a:avLst/>
              <a:gdLst/>
              <a:ahLst/>
              <a:cxnLst/>
              <a:rect l="l" t="t" r="r" b="b"/>
              <a:pathLst>
                <a:path w="848" h="3852" extrusionOk="0">
                  <a:moveTo>
                    <a:pt x="815" y="0"/>
                  </a:moveTo>
                  <a:cubicBezTo>
                    <a:pt x="765" y="0"/>
                    <a:pt x="669" y="74"/>
                    <a:pt x="663" y="133"/>
                  </a:cubicBezTo>
                  <a:cubicBezTo>
                    <a:pt x="510" y="1376"/>
                    <a:pt x="225" y="2573"/>
                    <a:pt x="6" y="3803"/>
                  </a:cubicBezTo>
                  <a:cubicBezTo>
                    <a:pt x="0" y="3839"/>
                    <a:pt x="12" y="3852"/>
                    <a:pt x="30" y="3852"/>
                  </a:cubicBezTo>
                  <a:cubicBezTo>
                    <a:pt x="65" y="3852"/>
                    <a:pt x="125" y="3803"/>
                    <a:pt x="138" y="3771"/>
                  </a:cubicBezTo>
                  <a:cubicBezTo>
                    <a:pt x="559" y="2589"/>
                    <a:pt x="696" y="1280"/>
                    <a:pt x="845" y="42"/>
                  </a:cubicBezTo>
                  <a:cubicBezTo>
                    <a:pt x="848" y="12"/>
                    <a:pt x="835" y="0"/>
                    <a:pt x="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056950" y="1023750"/>
              <a:ext cx="23900" cy="99000"/>
            </a:xfrm>
            <a:custGeom>
              <a:avLst/>
              <a:gdLst/>
              <a:ahLst/>
              <a:cxnLst/>
              <a:rect l="l" t="t" r="r" b="b"/>
              <a:pathLst>
                <a:path w="956" h="3960" extrusionOk="0">
                  <a:moveTo>
                    <a:pt x="911" y="1"/>
                  </a:moveTo>
                  <a:cubicBezTo>
                    <a:pt x="865" y="1"/>
                    <a:pt x="791" y="54"/>
                    <a:pt x="784" y="104"/>
                  </a:cubicBezTo>
                  <a:cubicBezTo>
                    <a:pt x="581" y="1400"/>
                    <a:pt x="313" y="2643"/>
                    <a:pt x="7" y="3920"/>
                  </a:cubicBezTo>
                  <a:cubicBezTo>
                    <a:pt x="1" y="3949"/>
                    <a:pt x="12" y="3960"/>
                    <a:pt x="28" y="3960"/>
                  </a:cubicBezTo>
                  <a:cubicBezTo>
                    <a:pt x="56" y="3960"/>
                    <a:pt x="100" y="3930"/>
                    <a:pt x="110" y="3907"/>
                  </a:cubicBezTo>
                  <a:cubicBezTo>
                    <a:pt x="651" y="2721"/>
                    <a:pt x="754" y="1334"/>
                    <a:pt x="948" y="63"/>
                  </a:cubicBezTo>
                  <a:cubicBezTo>
                    <a:pt x="956" y="18"/>
                    <a:pt x="938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066300" y="1022700"/>
              <a:ext cx="24125" cy="98625"/>
            </a:xfrm>
            <a:custGeom>
              <a:avLst/>
              <a:gdLst/>
              <a:ahLst/>
              <a:cxnLst/>
              <a:rect l="l" t="t" r="r" b="b"/>
              <a:pathLst>
                <a:path w="965" h="3945" extrusionOk="0">
                  <a:moveTo>
                    <a:pt x="921" y="1"/>
                  </a:moveTo>
                  <a:cubicBezTo>
                    <a:pt x="877" y="1"/>
                    <a:pt x="809" y="50"/>
                    <a:pt x="801" y="97"/>
                  </a:cubicBezTo>
                  <a:cubicBezTo>
                    <a:pt x="599" y="1389"/>
                    <a:pt x="294" y="2636"/>
                    <a:pt x="4" y="3912"/>
                  </a:cubicBezTo>
                  <a:cubicBezTo>
                    <a:pt x="0" y="3936"/>
                    <a:pt x="9" y="3944"/>
                    <a:pt x="22" y="3944"/>
                  </a:cubicBezTo>
                  <a:cubicBezTo>
                    <a:pt x="46" y="3944"/>
                    <a:pt x="85" y="3917"/>
                    <a:pt x="96" y="3899"/>
                  </a:cubicBezTo>
                  <a:cubicBezTo>
                    <a:pt x="665" y="2784"/>
                    <a:pt x="764" y="1282"/>
                    <a:pt x="959" y="59"/>
                  </a:cubicBezTo>
                  <a:cubicBezTo>
                    <a:pt x="965" y="17"/>
                    <a:pt x="94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082750" y="1025150"/>
              <a:ext cx="21025" cy="90125"/>
            </a:xfrm>
            <a:custGeom>
              <a:avLst/>
              <a:gdLst/>
              <a:ahLst/>
              <a:cxnLst/>
              <a:rect l="l" t="t" r="r" b="b"/>
              <a:pathLst>
                <a:path w="841" h="3605" extrusionOk="0">
                  <a:moveTo>
                    <a:pt x="800" y="1"/>
                  </a:moveTo>
                  <a:cubicBezTo>
                    <a:pt x="757" y="1"/>
                    <a:pt x="689" y="50"/>
                    <a:pt x="680" y="98"/>
                  </a:cubicBezTo>
                  <a:cubicBezTo>
                    <a:pt x="461" y="1249"/>
                    <a:pt x="123" y="2414"/>
                    <a:pt x="3" y="3578"/>
                  </a:cubicBezTo>
                  <a:cubicBezTo>
                    <a:pt x="1" y="3597"/>
                    <a:pt x="7" y="3604"/>
                    <a:pt x="18" y="3604"/>
                  </a:cubicBezTo>
                  <a:cubicBezTo>
                    <a:pt x="44" y="3604"/>
                    <a:pt x="92" y="3566"/>
                    <a:pt x="99" y="3545"/>
                  </a:cubicBezTo>
                  <a:cubicBezTo>
                    <a:pt x="445" y="2423"/>
                    <a:pt x="619" y="1213"/>
                    <a:pt x="833" y="56"/>
                  </a:cubicBezTo>
                  <a:cubicBezTo>
                    <a:pt x="840" y="16"/>
                    <a:pt x="824" y="1"/>
                    <a:pt x="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113400" y="1011075"/>
              <a:ext cx="22825" cy="84375"/>
            </a:xfrm>
            <a:custGeom>
              <a:avLst/>
              <a:gdLst/>
              <a:ahLst/>
              <a:cxnLst/>
              <a:rect l="l" t="t" r="r" b="b"/>
              <a:pathLst>
                <a:path w="913" h="3375" extrusionOk="0">
                  <a:moveTo>
                    <a:pt x="871" y="0"/>
                  </a:moveTo>
                  <a:cubicBezTo>
                    <a:pt x="825" y="0"/>
                    <a:pt x="749" y="51"/>
                    <a:pt x="739" y="99"/>
                  </a:cubicBezTo>
                  <a:cubicBezTo>
                    <a:pt x="520" y="1185"/>
                    <a:pt x="251" y="2254"/>
                    <a:pt x="7" y="3332"/>
                  </a:cubicBezTo>
                  <a:cubicBezTo>
                    <a:pt x="0" y="3363"/>
                    <a:pt x="11" y="3374"/>
                    <a:pt x="29" y="3374"/>
                  </a:cubicBezTo>
                  <a:cubicBezTo>
                    <a:pt x="61" y="3374"/>
                    <a:pt x="117" y="3335"/>
                    <a:pt x="127" y="3303"/>
                  </a:cubicBezTo>
                  <a:cubicBezTo>
                    <a:pt x="458" y="2242"/>
                    <a:pt x="685" y="1147"/>
                    <a:pt x="904" y="57"/>
                  </a:cubicBezTo>
                  <a:cubicBezTo>
                    <a:pt x="913" y="16"/>
                    <a:pt x="896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3096400" y="1003700"/>
              <a:ext cx="25225" cy="108250"/>
            </a:xfrm>
            <a:custGeom>
              <a:avLst/>
              <a:gdLst/>
              <a:ahLst/>
              <a:cxnLst/>
              <a:rect l="l" t="t" r="r" b="b"/>
              <a:pathLst>
                <a:path w="1009" h="4330" extrusionOk="0">
                  <a:moveTo>
                    <a:pt x="963" y="1"/>
                  </a:moveTo>
                  <a:cubicBezTo>
                    <a:pt x="916" y="1"/>
                    <a:pt x="843" y="53"/>
                    <a:pt x="832" y="105"/>
                  </a:cubicBezTo>
                  <a:cubicBezTo>
                    <a:pt x="605" y="1505"/>
                    <a:pt x="209" y="2884"/>
                    <a:pt x="6" y="4284"/>
                  </a:cubicBezTo>
                  <a:cubicBezTo>
                    <a:pt x="0" y="4317"/>
                    <a:pt x="11" y="4329"/>
                    <a:pt x="29" y="4329"/>
                  </a:cubicBezTo>
                  <a:cubicBezTo>
                    <a:pt x="61" y="4329"/>
                    <a:pt x="115" y="4287"/>
                    <a:pt x="126" y="4255"/>
                  </a:cubicBezTo>
                  <a:cubicBezTo>
                    <a:pt x="544" y="2900"/>
                    <a:pt x="782" y="1459"/>
                    <a:pt x="1001" y="64"/>
                  </a:cubicBezTo>
                  <a:cubicBezTo>
                    <a:pt x="1009" y="18"/>
                    <a:pt x="990" y="1"/>
                    <a:pt x="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121950" y="928325"/>
              <a:ext cx="12350" cy="54575"/>
            </a:xfrm>
            <a:custGeom>
              <a:avLst/>
              <a:gdLst/>
              <a:ahLst/>
              <a:cxnLst/>
              <a:rect l="l" t="t" r="r" b="b"/>
              <a:pathLst>
                <a:path w="494" h="2183" extrusionOk="0">
                  <a:moveTo>
                    <a:pt x="448" y="0"/>
                  </a:moveTo>
                  <a:cubicBezTo>
                    <a:pt x="402" y="0"/>
                    <a:pt x="331" y="52"/>
                    <a:pt x="326" y="102"/>
                  </a:cubicBezTo>
                  <a:cubicBezTo>
                    <a:pt x="227" y="754"/>
                    <a:pt x="0" y="1490"/>
                    <a:pt x="33" y="2153"/>
                  </a:cubicBezTo>
                  <a:cubicBezTo>
                    <a:pt x="34" y="2175"/>
                    <a:pt x="43" y="2183"/>
                    <a:pt x="55" y="2183"/>
                  </a:cubicBezTo>
                  <a:cubicBezTo>
                    <a:pt x="86" y="2183"/>
                    <a:pt x="138" y="2133"/>
                    <a:pt x="145" y="2113"/>
                  </a:cubicBezTo>
                  <a:cubicBezTo>
                    <a:pt x="351" y="1469"/>
                    <a:pt x="393" y="729"/>
                    <a:pt x="488" y="61"/>
                  </a:cubicBezTo>
                  <a:cubicBezTo>
                    <a:pt x="493" y="17"/>
                    <a:pt x="475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3138125" y="909750"/>
              <a:ext cx="24400" cy="111250"/>
            </a:xfrm>
            <a:custGeom>
              <a:avLst/>
              <a:gdLst/>
              <a:ahLst/>
              <a:cxnLst/>
              <a:rect l="l" t="t" r="r" b="b"/>
              <a:pathLst>
                <a:path w="976" h="4450" extrusionOk="0">
                  <a:moveTo>
                    <a:pt x="945" y="0"/>
                  </a:moveTo>
                  <a:cubicBezTo>
                    <a:pt x="906" y="0"/>
                    <a:pt x="838" y="60"/>
                    <a:pt x="836" y="102"/>
                  </a:cubicBezTo>
                  <a:cubicBezTo>
                    <a:pt x="716" y="1564"/>
                    <a:pt x="104" y="2963"/>
                    <a:pt x="1" y="4425"/>
                  </a:cubicBezTo>
                  <a:cubicBezTo>
                    <a:pt x="0" y="4443"/>
                    <a:pt x="7" y="4450"/>
                    <a:pt x="18" y="4450"/>
                  </a:cubicBezTo>
                  <a:cubicBezTo>
                    <a:pt x="45" y="4450"/>
                    <a:pt x="95" y="4408"/>
                    <a:pt x="100" y="4388"/>
                  </a:cubicBezTo>
                  <a:cubicBezTo>
                    <a:pt x="340" y="3586"/>
                    <a:pt x="497" y="2748"/>
                    <a:pt x="662" y="1926"/>
                  </a:cubicBezTo>
                  <a:cubicBezTo>
                    <a:pt x="786" y="1324"/>
                    <a:pt x="975" y="655"/>
                    <a:pt x="971" y="36"/>
                  </a:cubicBezTo>
                  <a:cubicBezTo>
                    <a:pt x="971" y="10"/>
                    <a:pt x="960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3133450" y="924125"/>
              <a:ext cx="13575" cy="59550"/>
            </a:xfrm>
            <a:custGeom>
              <a:avLst/>
              <a:gdLst/>
              <a:ahLst/>
              <a:cxnLst/>
              <a:rect l="l" t="t" r="r" b="b"/>
              <a:pathLst>
                <a:path w="543" h="2382" extrusionOk="0">
                  <a:moveTo>
                    <a:pt x="500" y="0"/>
                  </a:moveTo>
                  <a:cubicBezTo>
                    <a:pt x="455" y="0"/>
                    <a:pt x="386" y="50"/>
                    <a:pt x="378" y="97"/>
                  </a:cubicBezTo>
                  <a:cubicBezTo>
                    <a:pt x="259" y="844"/>
                    <a:pt x="118" y="1587"/>
                    <a:pt x="7" y="2334"/>
                  </a:cubicBezTo>
                  <a:cubicBezTo>
                    <a:pt x="1" y="2368"/>
                    <a:pt x="13" y="2381"/>
                    <a:pt x="32" y="2381"/>
                  </a:cubicBezTo>
                  <a:cubicBezTo>
                    <a:pt x="66" y="2381"/>
                    <a:pt x="122" y="2339"/>
                    <a:pt x="131" y="2302"/>
                  </a:cubicBezTo>
                  <a:cubicBezTo>
                    <a:pt x="308" y="1562"/>
                    <a:pt x="415" y="806"/>
                    <a:pt x="535" y="59"/>
                  </a:cubicBezTo>
                  <a:cubicBezTo>
                    <a:pt x="543" y="17"/>
                    <a:pt x="52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3134450" y="896575"/>
              <a:ext cx="43125" cy="173575"/>
            </a:xfrm>
            <a:custGeom>
              <a:avLst/>
              <a:gdLst/>
              <a:ahLst/>
              <a:cxnLst/>
              <a:rect l="l" t="t" r="r" b="b"/>
              <a:pathLst>
                <a:path w="1725" h="6943" extrusionOk="0">
                  <a:moveTo>
                    <a:pt x="1680" y="1"/>
                  </a:moveTo>
                  <a:cubicBezTo>
                    <a:pt x="1633" y="1"/>
                    <a:pt x="1560" y="54"/>
                    <a:pt x="1552" y="104"/>
                  </a:cubicBezTo>
                  <a:cubicBezTo>
                    <a:pt x="1160" y="2400"/>
                    <a:pt x="499" y="4622"/>
                    <a:pt x="8" y="6892"/>
                  </a:cubicBezTo>
                  <a:cubicBezTo>
                    <a:pt x="1" y="6929"/>
                    <a:pt x="13" y="6942"/>
                    <a:pt x="34" y="6942"/>
                  </a:cubicBezTo>
                  <a:cubicBezTo>
                    <a:pt x="71" y="6942"/>
                    <a:pt x="133" y="6896"/>
                    <a:pt x="144" y="6859"/>
                  </a:cubicBezTo>
                  <a:cubicBezTo>
                    <a:pt x="813" y="4637"/>
                    <a:pt x="1341" y="2350"/>
                    <a:pt x="1717" y="63"/>
                  </a:cubicBezTo>
                  <a:cubicBezTo>
                    <a:pt x="1724" y="18"/>
                    <a:pt x="1706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3158375" y="886425"/>
              <a:ext cx="29250" cy="139150"/>
            </a:xfrm>
            <a:custGeom>
              <a:avLst/>
              <a:gdLst/>
              <a:ahLst/>
              <a:cxnLst/>
              <a:rect l="l" t="t" r="r" b="b"/>
              <a:pathLst>
                <a:path w="1170" h="5566" extrusionOk="0">
                  <a:moveTo>
                    <a:pt x="1137" y="0"/>
                  </a:moveTo>
                  <a:cubicBezTo>
                    <a:pt x="1092" y="0"/>
                    <a:pt x="1015" y="64"/>
                    <a:pt x="1013" y="113"/>
                  </a:cubicBezTo>
                  <a:cubicBezTo>
                    <a:pt x="950" y="1980"/>
                    <a:pt x="240" y="3690"/>
                    <a:pt x="5" y="5519"/>
                  </a:cubicBezTo>
                  <a:cubicBezTo>
                    <a:pt x="0" y="5553"/>
                    <a:pt x="13" y="5565"/>
                    <a:pt x="32" y="5565"/>
                  </a:cubicBezTo>
                  <a:cubicBezTo>
                    <a:pt x="67" y="5565"/>
                    <a:pt x="122" y="5524"/>
                    <a:pt x="133" y="5489"/>
                  </a:cubicBezTo>
                  <a:cubicBezTo>
                    <a:pt x="579" y="3711"/>
                    <a:pt x="1132" y="1885"/>
                    <a:pt x="1169" y="39"/>
                  </a:cubicBezTo>
                  <a:cubicBezTo>
                    <a:pt x="1169" y="11"/>
                    <a:pt x="1156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3178075" y="877875"/>
              <a:ext cx="26675" cy="144525"/>
            </a:xfrm>
            <a:custGeom>
              <a:avLst/>
              <a:gdLst/>
              <a:ahLst/>
              <a:cxnLst/>
              <a:rect l="l" t="t" r="r" b="b"/>
              <a:pathLst>
                <a:path w="1067" h="5781" extrusionOk="0">
                  <a:moveTo>
                    <a:pt x="1023" y="1"/>
                  </a:moveTo>
                  <a:cubicBezTo>
                    <a:pt x="980" y="1"/>
                    <a:pt x="914" y="49"/>
                    <a:pt x="905" y="97"/>
                  </a:cubicBezTo>
                  <a:cubicBezTo>
                    <a:pt x="654" y="1987"/>
                    <a:pt x="257" y="3854"/>
                    <a:pt x="6" y="5737"/>
                  </a:cubicBezTo>
                  <a:cubicBezTo>
                    <a:pt x="1" y="5768"/>
                    <a:pt x="13" y="5780"/>
                    <a:pt x="30" y="5780"/>
                  </a:cubicBezTo>
                  <a:cubicBezTo>
                    <a:pt x="61" y="5780"/>
                    <a:pt x="109" y="5744"/>
                    <a:pt x="117" y="5712"/>
                  </a:cubicBezTo>
                  <a:cubicBezTo>
                    <a:pt x="579" y="3866"/>
                    <a:pt x="819" y="1942"/>
                    <a:pt x="1062" y="59"/>
                  </a:cubicBezTo>
                  <a:cubicBezTo>
                    <a:pt x="1067" y="17"/>
                    <a:pt x="1049" y="1"/>
                    <a:pt x="1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3188675" y="875475"/>
              <a:ext cx="30100" cy="145950"/>
            </a:xfrm>
            <a:custGeom>
              <a:avLst/>
              <a:gdLst/>
              <a:ahLst/>
              <a:cxnLst/>
              <a:rect l="l" t="t" r="r" b="b"/>
              <a:pathLst>
                <a:path w="1204" h="5838" extrusionOk="0">
                  <a:moveTo>
                    <a:pt x="1173" y="1"/>
                  </a:moveTo>
                  <a:cubicBezTo>
                    <a:pt x="1129" y="1"/>
                    <a:pt x="1045" y="65"/>
                    <a:pt x="1039" y="114"/>
                  </a:cubicBezTo>
                  <a:cubicBezTo>
                    <a:pt x="820" y="2034"/>
                    <a:pt x="296" y="3884"/>
                    <a:pt x="7" y="5788"/>
                  </a:cubicBezTo>
                  <a:cubicBezTo>
                    <a:pt x="1" y="5824"/>
                    <a:pt x="14" y="5838"/>
                    <a:pt x="34" y="5838"/>
                  </a:cubicBezTo>
                  <a:cubicBezTo>
                    <a:pt x="71" y="5838"/>
                    <a:pt x="131" y="5792"/>
                    <a:pt x="139" y="5754"/>
                  </a:cubicBezTo>
                  <a:cubicBezTo>
                    <a:pt x="630" y="3888"/>
                    <a:pt x="994" y="1956"/>
                    <a:pt x="1200" y="40"/>
                  </a:cubicBezTo>
                  <a:cubicBezTo>
                    <a:pt x="1204" y="12"/>
                    <a:pt x="1192" y="1"/>
                    <a:pt x="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3213400" y="857425"/>
              <a:ext cx="25150" cy="138725"/>
            </a:xfrm>
            <a:custGeom>
              <a:avLst/>
              <a:gdLst/>
              <a:ahLst/>
              <a:cxnLst/>
              <a:rect l="l" t="t" r="r" b="b"/>
              <a:pathLst>
                <a:path w="1006" h="5549" extrusionOk="0">
                  <a:moveTo>
                    <a:pt x="980" y="0"/>
                  </a:moveTo>
                  <a:cubicBezTo>
                    <a:pt x="942" y="0"/>
                    <a:pt x="869" y="60"/>
                    <a:pt x="863" y="101"/>
                  </a:cubicBezTo>
                  <a:cubicBezTo>
                    <a:pt x="674" y="1914"/>
                    <a:pt x="203" y="3693"/>
                    <a:pt x="5" y="5510"/>
                  </a:cubicBezTo>
                  <a:cubicBezTo>
                    <a:pt x="1" y="5538"/>
                    <a:pt x="13" y="5548"/>
                    <a:pt x="32" y="5548"/>
                  </a:cubicBezTo>
                  <a:cubicBezTo>
                    <a:pt x="74" y="5548"/>
                    <a:pt x="153" y="5492"/>
                    <a:pt x="161" y="5452"/>
                  </a:cubicBezTo>
                  <a:cubicBezTo>
                    <a:pt x="487" y="3685"/>
                    <a:pt x="872" y="1827"/>
                    <a:pt x="1004" y="35"/>
                  </a:cubicBezTo>
                  <a:cubicBezTo>
                    <a:pt x="1006" y="10"/>
                    <a:pt x="996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3222575" y="833925"/>
              <a:ext cx="32200" cy="171300"/>
            </a:xfrm>
            <a:custGeom>
              <a:avLst/>
              <a:gdLst/>
              <a:ahLst/>
              <a:cxnLst/>
              <a:rect l="l" t="t" r="r" b="b"/>
              <a:pathLst>
                <a:path w="1288" h="6852" extrusionOk="0">
                  <a:moveTo>
                    <a:pt x="1255" y="0"/>
                  </a:moveTo>
                  <a:cubicBezTo>
                    <a:pt x="1207" y="0"/>
                    <a:pt x="1118" y="72"/>
                    <a:pt x="1111" y="124"/>
                  </a:cubicBezTo>
                  <a:cubicBezTo>
                    <a:pt x="951" y="2404"/>
                    <a:pt x="298" y="4547"/>
                    <a:pt x="5" y="6797"/>
                  </a:cubicBezTo>
                  <a:cubicBezTo>
                    <a:pt x="1" y="6837"/>
                    <a:pt x="17" y="6852"/>
                    <a:pt x="40" y="6852"/>
                  </a:cubicBezTo>
                  <a:cubicBezTo>
                    <a:pt x="81" y="6852"/>
                    <a:pt x="146" y="6803"/>
                    <a:pt x="154" y="6760"/>
                  </a:cubicBezTo>
                  <a:cubicBezTo>
                    <a:pt x="637" y="4517"/>
                    <a:pt x="1136" y="2337"/>
                    <a:pt x="1285" y="42"/>
                  </a:cubicBezTo>
                  <a:cubicBezTo>
                    <a:pt x="1287" y="12"/>
                    <a:pt x="1275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236250" y="854025"/>
              <a:ext cx="27125" cy="142175"/>
            </a:xfrm>
            <a:custGeom>
              <a:avLst/>
              <a:gdLst/>
              <a:ahLst/>
              <a:cxnLst/>
              <a:rect l="l" t="t" r="r" b="b"/>
              <a:pathLst>
                <a:path w="1085" h="5687" extrusionOk="0">
                  <a:moveTo>
                    <a:pt x="1051" y="0"/>
                  </a:moveTo>
                  <a:cubicBezTo>
                    <a:pt x="1003" y="0"/>
                    <a:pt x="913" y="70"/>
                    <a:pt x="907" y="126"/>
                  </a:cubicBezTo>
                  <a:cubicBezTo>
                    <a:pt x="701" y="1954"/>
                    <a:pt x="614" y="3892"/>
                    <a:pt x="11" y="5646"/>
                  </a:cubicBezTo>
                  <a:cubicBezTo>
                    <a:pt x="0" y="5676"/>
                    <a:pt x="11" y="5686"/>
                    <a:pt x="29" y="5686"/>
                  </a:cubicBezTo>
                  <a:cubicBezTo>
                    <a:pt x="59" y="5686"/>
                    <a:pt x="110" y="5657"/>
                    <a:pt x="122" y="5634"/>
                  </a:cubicBezTo>
                  <a:cubicBezTo>
                    <a:pt x="932" y="4031"/>
                    <a:pt x="890" y="1798"/>
                    <a:pt x="1081" y="43"/>
                  </a:cubicBezTo>
                  <a:cubicBezTo>
                    <a:pt x="1084" y="12"/>
                    <a:pt x="1072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252375" y="857650"/>
              <a:ext cx="25625" cy="149200"/>
            </a:xfrm>
            <a:custGeom>
              <a:avLst/>
              <a:gdLst/>
              <a:ahLst/>
              <a:cxnLst/>
              <a:rect l="l" t="t" r="r" b="b"/>
              <a:pathLst>
                <a:path w="1025" h="5968" extrusionOk="0">
                  <a:moveTo>
                    <a:pt x="990" y="0"/>
                  </a:moveTo>
                  <a:cubicBezTo>
                    <a:pt x="940" y="0"/>
                    <a:pt x="850" y="70"/>
                    <a:pt x="845" y="125"/>
                  </a:cubicBezTo>
                  <a:cubicBezTo>
                    <a:pt x="634" y="2057"/>
                    <a:pt x="518" y="4031"/>
                    <a:pt x="10" y="5918"/>
                  </a:cubicBezTo>
                  <a:cubicBezTo>
                    <a:pt x="1" y="5954"/>
                    <a:pt x="12" y="5967"/>
                    <a:pt x="32" y="5967"/>
                  </a:cubicBezTo>
                  <a:cubicBezTo>
                    <a:pt x="69" y="5967"/>
                    <a:pt x="138" y="5919"/>
                    <a:pt x="151" y="5881"/>
                  </a:cubicBezTo>
                  <a:cubicBezTo>
                    <a:pt x="811" y="4081"/>
                    <a:pt x="820" y="1933"/>
                    <a:pt x="1022" y="43"/>
                  </a:cubicBezTo>
                  <a:cubicBezTo>
                    <a:pt x="1025" y="12"/>
                    <a:pt x="1011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3259975" y="861225"/>
              <a:ext cx="28450" cy="160450"/>
            </a:xfrm>
            <a:custGeom>
              <a:avLst/>
              <a:gdLst/>
              <a:ahLst/>
              <a:cxnLst/>
              <a:rect l="l" t="t" r="r" b="b"/>
              <a:pathLst>
                <a:path w="1138" h="6418" extrusionOk="0">
                  <a:moveTo>
                    <a:pt x="1103" y="1"/>
                  </a:moveTo>
                  <a:cubicBezTo>
                    <a:pt x="1053" y="1"/>
                    <a:pt x="959" y="75"/>
                    <a:pt x="953" y="130"/>
                  </a:cubicBezTo>
                  <a:cubicBezTo>
                    <a:pt x="726" y="2183"/>
                    <a:pt x="615" y="4376"/>
                    <a:pt x="12" y="6362"/>
                  </a:cubicBezTo>
                  <a:cubicBezTo>
                    <a:pt x="0" y="6402"/>
                    <a:pt x="14" y="6417"/>
                    <a:pt x="37" y="6417"/>
                  </a:cubicBezTo>
                  <a:cubicBezTo>
                    <a:pt x="81" y="6417"/>
                    <a:pt x="160" y="6363"/>
                    <a:pt x="173" y="6320"/>
                  </a:cubicBezTo>
                  <a:cubicBezTo>
                    <a:pt x="871" y="4404"/>
                    <a:pt x="912" y="2059"/>
                    <a:pt x="1135" y="44"/>
                  </a:cubicBezTo>
                  <a:cubicBezTo>
                    <a:pt x="1138" y="13"/>
                    <a:pt x="1124" y="1"/>
                    <a:pt x="1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3271550" y="869850"/>
              <a:ext cx="26525" cy="133900"/>
            </a:xfrm>
            <a:custGeom>
              <a:avLst/>
              <a:gdLst/>
              <a:ahLst/>
              <a:cxnLst/>
              <a:rect l="l" t="t" r="r" b="b"/>
              <a:pathLst>
                <a:path w="1061" h="5356" extrusionOk="0">
                  <a:moveTo>
                    <a:pt x="1016" y="1"/>
                  </a:moveTo>
                  <a:cubicBezTo>
                    <a:pt x="969" y="1"/>
                    <a:pt x="893" y="54"/>
                    <a:pt x="882" y="103"/>
                  </a:cubicBezTo>
                  <a:cubicBezTo>
                    <a:pt x="585" y="1834"/>
                    <a:pt x="152" y="3572"/>
                    <a:pt x="4" y="5323"/>
                  </a:cubicBezTo>
                  <a:cubicBezTo>
                    <a:pt x="1" y="5346"/>
                    <a:pt x="10" y="5355"/>
                    <a:pt x="25" y="5355"/>
                  </a:cubicBezTo>
                  <a:cubicBezTo>
                    <a:pt x="60" y="5355"/>
                    <a:pt x="125" y="5305"/>
                    <a:pt x="131" y="5273"/>
                  </a:cubicBezTo>
                  <a:cubicBezTo>
                    <a:pt x="486" y="3551"/>
                    <a:pt x="759" y="1797"/>
                    <a:pt x="1052" y="63"/>
                  </a:cubicBezTo>
                  <a:cubicBezTo>
                    <a:pt x="1061" y="18"/>
                    <a:pt x="1043" y="1"/>
                    <a:pt x="1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3289000" y="848600"/>
              <a:ext cx="21100" cy="134075"/>
            </a:xfrm>
            <a:custGeom>
              <a:avLst/>
              <a:gdLst/>
              <a:ahLst/>
              <a:cxnLst/>
              <a:rect l="l" t="t" r="r" b="b"/>
              <a:pathLst>
                <a:path w="844" h="5363" extrusionOk="0">
                  <a:moveTo>
                    <a:pt x="811" y="0"/>
                  </a:moveTo>
                  <a:cubicBezTo>
                    <a:pt x="764" y="0"/>
                    <a:pt x="679" y="68"/>
                    <a:pt x="676" y="120"/>
                  </a:cubicBezTo>
                  <a:cubicBezTo>
                    <a:pt x="495" y="1862"/>
                    <a:pt x="192" y="3588"/>
                    <a:pt x="3" y="5327"/>
                  </a:cubicBezTo>
                  <a:cubicBezTo>
                    <a:pt x="0" y="5352"/>
                    <a:pt x="12" y="5362"/>
                    <a:pt x="29" y="5362"/>
                  </a:cubicBezTo>
                  <a:cubicBezTo>
                    <a:pt x="69" y="5362"/>
                    <a:pt x="142" y="5308"/>
                    <a:pt x="148" y="5273"/>
                  </a:cubicBezTo>
                  <a:cubicBezTo>
                    <a:pt x="486" y="3551"/>
                    <a:pt x="668" y="1784"/>
                    <a:pt x="841" y="41"/>
                  </a:cubicBezTo>
                  <a:cubicBezTo>
                    <a:pt x="844" y="12"/>
                    <a:pt x="831" y="0"/>
                    <a:pt x="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3297275" y="843650"/>
              <a:ext cx="30600" cy="157975"/>
            </a:xfrm>
            <a:custGeom>
              <a:avLst/>
              <a:gdLst/>
              <a:ahLst/>
              <a:cxnLst/>
              <a:rect l="l" t="t" r="r" b="b"/>
              <a:pathLst>
                <a:path w="1224" h="6319" extrusionOk="0">
                  <a:moveTo>
                    <a:pt x="1188" y="0"/>
                  </a:moveTo>
                  <a:cubicBezTo>
                    <a:pt x="1140" y="0"/>
                    <a:pt x="1053" y="58"/>
                    <a:pt x="1047" y="107"/>
                  </a:cubicBezTo>
                  <a:cubicBezTo>
                    <a:pt x="787" y="2176"/>
                    <a:pt x="316" y="4203"/>
                    <a:pt x="6" y="6259"/>
                  </a:cubicBezTo>
                  <a:cubicBezTo>
                    <a:pt x="0" y="6302"/>
                    <a:pt x="17" y="6319"/>
                    <a:pt x="42" y="6319"/>
                  </a:cubicBezTo>
                  <a:cubicBezTo>
                    <a:pt x="85" y="6319"/>
                    <a:pt x="153" y="6267"/>
                    <a:pt x="164" y="6222"/>
                  </a:cubicBezTo>
                  <a:cubicBezTo>
                    <a:pt x="597" y="4183"/>
                    <a:pt x="964" y="2114"/>
                    <a:pt x="1220" y="41"/>
                  </a:cubicBezTo>
                  <a:cubicBezTo>
                    <a:pt x="1224" y="12"/>
                    <a:pt x="1210" y="0"/>
                    <a:pt x="1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3317575" y="850875"/>
              <a:ext cx="34025" cy="154025"/>
            </a:xfrm>
            <a:custGeom>
              <a:avLst/>
              <a:gdLst/>
              <a:ahLst/>
              <a:cxnLst/>
              <a:rect l="l" t="t" r="r" b="b"/>
              <a:pathLst>
                <a:path w="1361" h="6161" extrusionOk="0">
                  <a:moveTo>
                    <a:pt x="1325" y="1"/>
                  </a:moveTo>
                  <a:cubicBezTo>
                    <a:pt x="1275" y="1"/>
                    <a:pt x="1183" y="73"/>
                    <a:pt x="1180" y="132"/>
                  </a:cubicBezTo>
                  <a:cubicBezTo>
                    <a:pt x="1040" y="2200"/>
                    <a:pt x="681" y="4153"/>
                    <a:pt x="12" y="6115"/>
                  </a:cubicBezTo>
                  <a:cubicBezTo>
                    <a:pt x="1" y="6148"/>
                    <a:pt x="13" y="6161"/>
                    <a:pt x="35" y="6161"/>
                  </a:cubicBezTo>
                  <a:cubicBezTo>
                    <a:pt x="68" y="6161"/>
                    <a:pt x="123" y="6129"/>
                    <a:pt x="136" y="6099"/>
                  </a:cubicBezTo>
                  <a:cubicBezTo>
                    <a:pt x="962" y="4199"/>
                    <a:pt x="1226" y="2093"/>
                    <a:pt x="1358" y="45"/>
                  </a:cubicBezTo>
                  <a:cubicBezTo>
                    <a:pt x="1361" y="13"/>
                    <a:pt x="1347" y="1"/>
                    <a:pt x="1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3333550" y="851600"/>
              <a:ext cx="28850" cy="166750"/>
            </a:xfrm>
            <a:custGeom>
              <a:avLst/>
              <a:gdLst/>
              <a:ahLst/>
              <a:cxnLst/>
              <a:rect l="l" t="t" r="r" b="b"/>
              <a:pathLst>
                <a:path w="1154" h="6670" extrusionOk="0">
                  <a:moveTo>
                    <a:pt x="1122" y="1"/>
                  </a:moveTo>
                  <a:cubicBezTo>
                    <a:pt x="1075" y="1"/>
                    <a:pt x="989" y="71"/>
                    <a:pt x="983" y="124"/>
                  </a:cubicBezTo>
                  <a:cubicBezTo>
                    <a:pt x="855" y="2329"/>
                    <a:pt x="318" y="4443"/>
                    <a:pt x="5" y="6623"/>
                  </a:cubicBezTo>
                  <a:cubicBezTo>
                    <a:pt x="0" y="6656"/>
                    <a:pt x="13" y="6669"/>
                    <a:pt x="33" y="6669"/>
                  </a:cubicBezTo>
                  <a:cubicBezTo>
                    <a:pt x="69" y="6669"/>
                    <a:pt x="126" y="6627"/>
                    <a:pt x="137" y="6590"/>
                  </a:cubicBezTo>
                  <a:cubicBezTo>
                    <a:pt x="653" y="4450"/>
                    <a:pt x="1032" y="2238"/>
                    <a:pt x="1152" y="41"/>
                  </a:cubicBezTo>
                  <a:cubicBezTo>
                    <a:pt x="1154" y="12"/>
                    <a:pt x="1141" y="1"/>
                    <a:pt x="1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3308950" y="855975"/>
              <a:ext cx="29050" cy="140250"/>
            </a:xfrm>
            <a:custGeom>
              <a:avLst/>
              <a:gdLst/>
              <a:ahLst/>
              <a:cxnLst/>
              <a:rect l="l" t="t" r="r" b="b"/>
              <a:pathLst>
                <a:path w="1162" h="5610" extrusionOk="0">
                  <a:moveTo>
                    <a:pt x="1133" y="1"/>
                  </a:moveTo>
                  <a:cubicBezTo>
                    <a:pt x="1088" y="1"/>
                    <a:pt x="1002" y="68"/>
                    <a:pt x="997" y="117"/>
                  </a:cubicBezTo>
                  <a:cubicBezTo>
                    <a:pt x="778" y="1951"/>
                    <a:pt x="151" y="3747"/>
                    <a:pt x="2" y="5581"/>
                  </a:cubicBezTo>
                  <a:cubicBezTo>
                    <a:pt x="1" y="5602"/>
                    <a:pt x="9" y="5610"/>
                    <a:pt x="22" y="5610"/>
                  </a:cubicBezTo>
                  <a:cubicBezTo>
                    <a:pt x="51" y="5610"/>
                    <a:pt x="103" y="5565"/>
                    <a:pt x="109" y="5539"/>
                  </a:cubicBezTo>
                  <a:cubicBezTo>
                    <a:pt x="584" y="3747"/>
                    <a:pt x="968" y="1881"/>
                    <a:pt x="1158" y="39"/>
                  </a:cubicBezTo>
                  <a:cubicBezTo>
                    <a:pt x="1162" y="12"/>
                    <a:pt x="1151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3304025" y="1050675"/>
              <a:ext cx="15800" cy="53175"/>
            </a:xfrm>
            <a:custGeom>
              <a:avLst/>
              <a:gdLst/>
              <a:ahLst/>
              <a:cxnLst/>
              <a:rect l="l" t="t" r="r" b="b"/>
              <a:pathLst>
                <a:path w="632" h="2127" extrusionOk="0">
                  <a:moveTo>
                    <a:pt x="589" y="1"/>
                  </a:moveTo>
                  <a:cubicBezTo>
                    <a:pt x="544" y="1"/>
                    <a:pt x="475" y="49"/>
                    <a:pt x="467" y="97"/>
                  </a:cubicBezTo>
                  <a:cubicBezTo>
                    <a:pt x="344" y="761"/>
                    <a:pt x="104" y="1421"/>
                    <a:pt x="5" y="2086"/>
                  </a:cubicBezTo>
                  <a:cubicBezTo>
                    <a:pt x="0" y="2116"/>
                    <a:pt x="11" y="2127"/>
                    <a:pt x="28" y="2127"/>
                  </a:cubicBezTo>
                  <a:cubicBezTo>
                    <a:pt x="56" y="2127"/>
                    <a:pt x="98" y="2097"/>
                    <a:pt x="108" y="2075"/>
                  </a:cubicBezTo>
                  <a:cubicBezTo>
                    <a:pt x="405" y="1467"/>
                    <a:pt x="504" y="720"/>
                    <a:pt x="624" y="59"/>
                  </a:cubicBezTo>
                  <a:cubicBezTo>
                    <a:pt x="632" y="17"/>
                    <a:pt x="614" y="1"/>
                    <a:pt x="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3320950" y="1046300"/>
              <a:ext cx="11825" cy="37600"/>
            </a:xfrm>
            <a:custGeom>
              <a:avLst/>
              <a:gdLst/>
              <a:ahLst/>
              <a:cxnLst/>
              <a:rect l="l" t="t" r="r" b="b"/>
              <a:pathLst>
                <a:path w="473" h="1504" extrusionOk="0">
                  <a:moveTo>
                    <a:pt x="429" y="1"/>
                  </a:moveTo>
                  <a:cubicBezTo>
                    <a:pt x="383" y="1"/>
                    <a:pt x="309" y="52"/>
                    <a:pt x="298" y="102"/>
                  </a:cubicBezTo>
                  <a:cubicBezTo>
                    <a:pt x="244" y="346"/>
                    <a:pt x="187" y="590"/>
                    <a:pt x="124" y="833"/>
                  </a:cubicBezTo>
                  <a:cubicBezTo>
                    <a:pt x="75" y="1040"/>
                    <a:pt x="1" y="1259"/>
                    <a:pt x="4" y="1473"/>
                  </a:cubicBezTo>
                  <a:cubicBezTo>
                    <a:pt x="4" y="1495"/>
                    <a:pt x="15" y="1504"/>
                    <a:pt x="29" y="1504"/>
                  </a:cubicBezTo>
                  <a:cubicBezTo>
                    <a:pt x="60" y="1504"/>
                    <a:pt x="108" y="1467"/>
                    <a:pt x="116" y="1444"/>
                  </a:cubicBezTo>
                  <a:cubicBezTo>
                    <a:pt x="294" y="1023"/>
                    <a:pt x="368" y="511"/>
                    <a:pt x="463" y="60"/>
                  </a:cubicBezTo>
                  <a:cubicBezTo>
                    <a:pt x="472" y="17"/>
                    <a:pt x="455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3213775" y="746925"/>
              <a:ext cx="13700" cy="40900"/>
            </a:xfrm>
            <a:custGeom>
              <a:avLst/>
              <a:gdLst/>
              <a:ahLst/>
              <a:cxnLst/>
              <a:rect l="l" t="t" r="r" b="b"/>
              <a:pathLst>
                <a:path w="548" h="1636" extrusionOk="0">
                  <a:moveTo>
                    <a:pt x="517" y="0"/>
                  </a:moveTo>
                  <a:cubicBezTo>
                    <a:pt x="486" y="0"/>
                    <a:pt x="438" y="36"/>
                    <a:pt x="423" y="74"/>
                  </a:cubicBezTo>
                  <a:lnTo>
                    <a:pt x="423" y="74"/>
                  </a:lnTo>
                  <a:cubicBezTo>
                    <a:pt x="422" y="74"/>
                    <a:pt x="420" y="74"/>
                    <a:pt x="419" y="75"/>
                  </a:cubicBezTo>
                  <a:cubicBezTo>
                    <a:pt x="258" y="536"/>
                    <a:pt x="18" y="1106"/>
                    <a:pt x="2" y="1602"/>
                  </a:cubicBezTo>
                  <a:cubicBezTo>
                    <a:pt x="0" y="1626"/>
                    <a:pt x="9" y="1636"/>
                    <a:pt x="23" y="1636"/>
                  </a:cubicBezTo>
                  <a:cubicBezTo>
                    <a:pt x="57" y="1636"/>
                    <a:pt x="121" y="1576"/>
                    <a:pt x="129" y="1552"/>
                  </a:cubicBezTo>
                  <a:cubicBezTo>
                    <a:pt x="217" y="1304"/>
                    <a:pt x="270" y="1045"/>
                    <a:pt x="344" y="793"/>
                  </a:cubicBezTo>
                  <a:cubicBezTo>
                    <a:pt x="419" y="545"/>
                    <a:pt x="506" y="302"/>
                    <a:pt x="543" y="45"/>
                  </a:cubicBezTo>
                  <a:cubicBezTo>
                    <a:pt x="547" y="13"/>
                    <a:pt x="535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3227325" y="737400"/>
              <a:ext cx="11475" cy="50775"/>
            </a:xfrm>
            <a:custGeom>
              <a:avLst/>
              <a:gdLst/>
              <a:ahLst/>
              <a:cxnLst/>
              <a:rect l="l" t="t" r="r" b="b"/>
              <a:pathLst>
                <a:path w="459" h="2031" extrusionOk="0">
                  <a:moveTo>
                    <a:pt x="419" y="1"/>
                  </a:moveTo>
                  <a:cubicBezTo>
                    <a:pt x="377" y="1"/>
                    <a:pt x="310" y="48"/>
                    <a:pt x="302" y="96"/>
                  </a:cubicBezTo>
                  <a:cubicBezTo>
                    <a:pt x="203" y="728"/>
                    <a:pt x="83" y="1355"/>
                    <a:pt x="5" y="1987"/>
                  </a:cubicBezTo>
                  <a:cubicBezTo>
                    <a:pt x="0" y="2018"/>
                    <a:pt x="13" y="2030"/>
                    <a:pt x="30" y="2030"/>
                  </a:cubicBezTo>
                  <a:cubicBezTo>
                    <a:pt x="62" y="2030"/>
                    <a:pt x="112" y="1992"/>
                    <a:pt x="121" y="1958"/>
                  </a:cubicBezTo>
                  <a:cubicBezTo>
                    <a:pt x="237" y="1327"/>
                    <a:pt x="351" y="694"/>
                    <a:pt x="451" y="54"/>
                  </a:cubicBezTo>
                  <a:cubicBezTo>
                    <a:pt x="458" y="16"/>
                    <a:pt x="443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3232200" y="725325"/>
              <a:ext cx="23275" cy="70550"/>
            </a:xfrm>
            <a:custGeom>
              <a:avLst/>
              <a:gdLst/>
              <a:ahLst/>
              <a:cxnLst/>
              <a:rect l="l" t="t" r="r" b="b"/>
              <a:pathLst>
                <a:path w="931" h="2822" extrusionOk="0">
                  <a:moveTo>
                    <a:pt x="894" y="1"/>
                  </a:moveTo>
                  <a:cubicBezTo>
                    <a:pt x="854" y="1"/>
                    <a:pt x="785" y="47"/>
                    <a:pt x="772" y="91"/>
                  </a:cubicBezTo>
                  <a:cubicBezTo>
                    <a:pt x="545" y="992"/>
                    <a:pt x="256" y="1880"/>
                    <a:pt x="8" y="2780"/>
                  </a:cubicBezTo>
                  <a:cubicBezTo>
                    <a:pt x="0" y="2810"/>
                    <a:pt x="11" y="2822"/>
                    <a:pt x="29" y="2822"/>
                  </a:cubicBezTo>
                  <a:cubicBezTo>
                    <a:pt x="61" y="2822"/>
                    <a:pt x="117" y="2783"/>
                    <a:pt x="128" y="2751"/>
                  </a:cubicBezTo>
                  <a:cubicBezTo>
                    <a:pt x="417" y="1859"/>
                    <a:pt x="690" y="963"/>
                    <a:pt x="921" y="55"/>
                  </a:cubicBezTo>
                  <a:cubicBezTo>
                    <a:pt x="931" y="16"/>
                    <a:pt x="917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3248725" y="718750"/>
              <a:ext cx="21325" cy="69800"/>
            </a:xfrm>
            <a:custGeom>
              <a:avLst/>
              <a:gdLst/>
              <a:ahLst/>
              <a:cxnLst/>
              <a:rect l="l" t="t" r="r" b="b"/>
              <a:pathLst>
                <a:path w="853" h="2792" extrusionOk="0">
                  <a:moveTo>
                    <a:pt x="823" y="0"/>
                  </a:moveTo>
                  <a:cubicBezTo>
                    <a:pt x="778" y="0"/>
                    <a:pt x="696" y="64"/>
                    <a:pt x="694" y="112"/>
                  </a:cubicBezTo>
                  <a:cubicBezTo>
                    <a:pt x="602" y="1028"/>
                    <a:pt x="65" y="1858"/>
                    <a:pt x="4" y="2762"/>
                  </a:cubicBezTo>
                  <a:cubicBezTo>
                    <a:pt x="1" y="2784"/>
                    <a:pt x="9" y="2791"/>
                    <a:pt x="23" y="2791"/>
                  </a:cubicBezTo>
                  <a:cubicBezTo>
                    <a:pt x="50" y="2791"/>
                    <a:pt x="98" y="2757"/>
                    <a:pt x="107" y="2738"/>
                  </a:cubicBezTo>
                  <a:cubicBezTo>
                    <a:pt x="441" y="1890"/>
                    <a:pt x="763" y="945"/>
                    <a:pt x="850" y="37"/>
                  </a:cubicBezTo>
                  <a:cubicBezTo>
                    <a:pt x="852" y="11"/>
                    <a:pt x="841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3263375" y="699200"/>
              <a:ext cx="23825" cy="99725"/>
            </a:xfrm>
            <a:custGeom>
              <a:avLst/>
              <a:gdLst/>
              <a:ahLst/>
              <a:cxnLst/>
              <a:rect l="l" t="t" r="r" b="b"/>
              <a:pathLst>
                <a:path w="953" h="3989" extrusionOk="0">
                  <a:moveTo>
                    <a:pt x="910" y="0"/>
                  </a:moveTo>
                  <a:cubicBezTo>
                    <a:pt x="865" y="0"/>
                    <a:pt x="796" y="49"/>
                    <a:pt x="788" y="96"/>
                  </a:cubicBezTo>
                  <a:cubicBezTo>
                    <a:pt x="557" y="1384"/>
                    <a:pt x="182" y="2660"/>
                    <a:pt x="3" y="3953"/>
                  </a:cubicBezTo>
                  <a:cubicBezTo>
                    <a:pt x="1" y="3979"/>
                    <a:pt x="11" y="3989"/>
                    <a:pt x="25" y="3989"/>
                  </a:cubicBezTo>
                  <a:cubicBezTo>
                    <a:pt x="52" y="3989"/>
                    <a:pt x="95" y="3955"/>
                    <a:pt x="103" y="3928"/>
                  </a:cubicBezTo>
                  <a:cubicBezTo>
                    <a:pt x="495" y="2677"/>
                    <a:pt x="714" y="1347"/>
                    <a:pt x="945" y="59"/>
                  </a:cubicBezTo>
                  <a:cubicBezTo>
                    <a:pt x="953" y="17"/>
                    <a:pt x="935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3272825" y="675725"/>
              <a:ext cx="32950" cy="151750"/>
            </a:xfrm>
            <a:custGeom>
              <a:avLst/>
              <a:gdLst/>
              <a:ahLst/>
              <a:cxnLst/>
              <a:rect l="l" t="t" r="r" b="b"/>
              <a:pathLst>
                <a:path w="1318" h="6070" extrusionOk="0">
                  <a:moveTo>
                    <a:pt x="1277" y="1"/>
                  </a:moveTo>
                  <a:cubicBezTo>
                    <a:pt x="1234" y="1"/>
                    <a:pt x="1166" y="49"/>
                    <a:pt x="1158" y="93"/>
                  </a:cubicBezTo>
                  <a:cubicBezTo>
                    <a:pt x="828" y="2047"/>
                    <a:pt x="616" y="4141"/>
                    <a:pt x="10" y="6027"/>
                  </a:cubicBezTo>
                  <a:cubicBezTo>
                    <a:pt x="1" y="6058"/>
                    <a:pt x="11" y="6069"/>
                    <a:pt x="29" y="6069"/>
                  </a:cubicBezTo>
                  <a:cubicBezTo>
                    <a:pt x="58" y="6069"/>
                    <a:pt x="107" y="6038"/>
                    <a:pt x="117" y="6014"/>
                  </a:cubicBezTo>
                  <a:cubicBezTo>
                    <a:pt x="498" y="5301"/>
                    <a:pt x="555" y="4347"/>
                    <a:pt x="704" y="3558"/>
                  </a:cubicBezTo>
                  <a:cubicBezTo>
                    <a:pt x="927" y="2397"/>
                    <a:pt x="1121" y="1225"/>
                    <a:pt x="1310" y="57"/>
                  </a:cubicBezTo>
                  <a:cubicBezTo>
                    <a:pt x="1318" y="16"/>
                    <a:pt x="1301" y="1"/>
                    <a:pt x="1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3286075" y="722625"/>
              <a:ext cx="27225" cy="110925"/>
            </a:xfrm>
            <a:custGeom>
              <a:avLst/>
              <a:gdLst/>
              <a:ahLst/>
              <a:cxnLst/>
              <a:rect l="l" t="t" r="r" b="b"/>
              <a:pathLst>
                <a:path w="1089" h="4437" extrusionOk="0">
                  <a:moveTo>
                    <a:pt x="1041" y="0"/>
                  </a:moveTo>
                  <a:cubicBezTo>
                    <a:pt x="993" y="0"/>
                    <a:pt x="920" y="53"/>
                    <a:pt x="913" y="105"/>
                  </a:cubicBezTo>
                  <a:cubicBezTo>
                    <a:pt x="702" y="1533"/>
                    <a:pt x="545" y="3004"/>
                    <a:pt x="21" y="4366"/>
                  </a:cubicBezTo>
                  <a:cubicBezTo>
                    <a:pt x="1" y="4417"/>
                    <a:pt x="18" y="4436"/>
                    <a:pt x="46" y="4436"/>
                  </a:cubicBezTo>
                  <a:cubicBezTo>
                    <a:pt x="82" y="4436"/>
                    <a:pt x="136" y="4405"/>
                    <a:pt x="157" y="4366"/>
                  </a:cubicBezTo>
                  <a:cubicBezTo>
                    <a:pt x="789" y="3069"/>
                    <a:pt x="875" y="1472"/>
                    <a:pt x="1082" y="64"/>
                  </a:cubicBezTo>
                  <a:cubicBezTo>
                    <a:pt x="1088" y="18"/>
                    <a:pt x="1068" y="0"/>
                    <a:pt x="1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3302150" y="769800"/>
              <a:ext cx="10925" cy="53775"/>
            </a:xfrm>
            <a:custGeom>
              <a:avLst/>
              <a:gdLst/>
              <a:ahLst/>
              <a:cxnLst/>
              <a:rect l="l" t="t" r="r" b="b"/>
              <a:pathLst>
                <a:path w="437" h="2151" extrusionOk="0">
                  <a:moveTo>
                    <a:pt x="393" y="0"/>
                  </a:moveTo>
                  <a:cubicBezTo>
                    <a:pt x="349" y="0"/>
                    <a:pt x="281" y="49"/>
                    <a:pt x="274" y="96"/>
                  </a:cubicBezTo>
                  <a:cubicBezTo>
                    <a:pt x="179" y="765"/>
                    <a:pt x="38" y="1443"/>
                    <a:pt x="1" y="2120"/>
                  </a:cubicBezTo>
                  <a:cubicBezTo>
                    <a:pt x="0" y="2142"/>
                    <a:pt x="10" y="2150"/>
                    <a:pt x="24" y="2150"/>
                  </a:cubicBezTo>
                  <a:cubicBezTo>
                    <a:pt x="57" y="2150"/>
                    <a:pt x="115" y="2103"/>
                    <a:pt x="121" y="2074"/>
                  </a:cubicBezTo>
                  <a:cubicBezTo>
                    <a:pt x="270" y="1414"/>
                    <a:pt x="335" y="728"/>
                    <a:pt x="430" y="59"/>
                  </a:cubicBezTo>
                  <a:cubicBezTo>
                    <a:pt x="437" y="17"/>
                    <a:pt x="419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3307950" y="661900"/>
              <a:ext cx="11525" cy="61725"/>
            </a:xfrm>
            <a:custGeom>
              <a:avLst/>
              <a:gdLst/>
              <a:ahLst/>
              <a:cxnLst/>
              <a:rect l="l" t="t" r="r" b="b"/>
              <a:pathLst>
                <a:path w="461" h="2469" extrusionOk="0">
                  <a:moveTo>
                    <a:pt x="428" y="1"/>
                  </a:moveTo>
                  <a:cubicBezTo>
                    <a:pt x="382" y="1"/>
                    <a:pt x="302" y="65"/>
                    <a:pt x="302" y="114"/>
                  </a:cubicBezTo>
                  <a:cubicBezTo>
                    <a:pt x="286" y="882"/>
                    <a:pt x="0" y="1679"/>
                    <a:pt x="67" y="2439"/>
                  </a:cubicBezTo>
                  <a:cubicBezTo>
                    <a:pt x="69" y="2460"/>
                    <a:pt x="79" y="2468"/>
                    <a:pt x="92" y="2468"/>
                  </a:cubicBezTo>
                  <a:cubicBezTo>
                    <a:pt x="122" y="2468"/>
                    <a:pt x="168" y="2425"/>
                    <a:pt x="174" y="2401"/>
                  </a:cubicBezTo>
                  <a:cubicBezTo>
                    <a:pt x="364" y="1662"/>
                    <a:pt x="446" y="804"/>
                    <a:pt x="459" y="40"/>
                  </a:cubicBezTo>
                  <a:cubicBezTo>
                    <a:pt x="460" y="12"/>
                    <a:pt x="447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3324450" y="650475"/>
              <a:ext cx="21275" cy="84200"/>
            </a:xfrm>
            <a:custGeom>
              <a:avLst/>
              <a:gdLst/>
              <a:ahLst/>
              <a:cxnLst/>
              <a:rect l="l" t="t" r="r" b="b"/>
              <a:pathLst>
                <a:path w="851" h="3368" extrusionOk="0">
                  <a:moveTo>
                    <a:pt x="808" y="1"/>
                  </a:moveTo>
                  <a:cubicBezTo>
                    <a:pt x="763" y="1"/>
                    <a:pt x="689" y="51"/>
                    <a:pt x="678" y="101"/>
                  </a:cubicBezTo>
                  <a:cubicBezTo>
                    <a:pt x="451" y="1170"/>
                    <a:pt x="117" y="2256"/>
                    <a:pt x="1" y="3346"/>
                  </a:cubicBezTo>
                  <a:cubicBezTo>
                    <a:pt x="0" y="3361"/>
                    <a:pt x="6" y="3367"/>
                    <a:pt x="16" y="3367"/>
                  </a:cubicBezTo>
                  <a:cubicBezTo>
                    <a:pt x="39" y="3367"/>
                    <a:pt x="82" y="3332"/>
                    <a:pt x="87" y="3317"/>
                  </a:cubicBezTo>
                  <a:cubicBezTo>
                    <a:pt x="418" y="2260"/>
                    <a:pt x="608" y="1141"/>
                    <a:pt x="840" y="59"/>
                  </a:cubicBezTo>
                  <a:cubicBezTo>
                    <a:pt x="850" y="17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3344000" y="647275"/>
              <a:ext cx="20250" cy="82250"/>
            </a:xfrm>
            <a:custGeom>
              <a:avLst/>
              <a:gdLst/>
              <a:ahLst/>
              <a:cxnLst/>
              <a:rect l="l" t="t" r="r" b="b"/>
              <a:pathLst>
                <a:path w="810" h="3290" extrusionOk="0">
                  <a:moveTo>
                    <a:pt x="769" y="1"/>
                  </a:moveTo>
                  <a:cubicBezTo>
                    <a:pt x="725" y="1"/>
                    <a:pt x="654" y="51"/>
                    <a:pt x="643" y="101"/>
                  </a:cubicBezTo>
                  <a:cubicBezTo>
                    <a:pt x="450" y="1153"/>
                    <a:pt x="277" y="2207"/>
                    <a:pt x="8" y="3243"/>
                  </a:cubicBezTo>
                  <a:cubicBezTo>
                    <a:pt x="1" y="3277"/>
                    <a:pt x="13" y="3289"/>
                    <a:pt x="33" y="3289"/>
                  </a:cubicBezTo>
                  <a:cubicBezTo>
                    <a:pt x="69" y="3289"/>
                    <a:pt x="129" y="3247"/>
                    <a:pt x="140" y="3209"/>
                  </a:cubicBezTo>
                  <a:cubicBezTo>
                    <a:pt x="466" y="2186"/>
                    <a:pt x="607" y="1113"/>
                    <a:pt x="801" y="59"/>
                  </a:cubicBezTo>
                  <a:cubicBezTo>
                    <a:pt x="810" y="17"/>
                    <a:pt x="794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3357825" y="640725"/>
              <a:ext cx="20400" cy="75000"/>
            </a:xfrm>
            <a:custGeom>
              <a:avLst/>
              <a:gdLst/>
              <a:ahLst/>
              <a:cxnLst/>
              <a:rect l="l" t="t" r="r" b="b"/>
              <a:pathLst>
                <a:path w="816" h="3000" extrusionOk="0">
                  <a:moveTo>
                    <a:pt x="772" y="1"/>
                  </a:moveTo>
                  <a:cubicBezTo>
                    <a:pt x="726" y="1"/>
                    <a:pt x="650" y="52"/>
                    <a:pt x="640" y="102"/>
                  </a:cubicBezTo>
                  <a:cubicBezTo>
                    <a:pt x="412" y="1048"/>
                    <a:pt x="202" y="1998"/>
                    <a:pt x="8" y="2951"/>
                  </a:cubicBezTo>
                  <a:cubicBezTo>
                    <a:pt x="1" y="2986"/>
                    <a:pt x="13" y="3000"/>
                    <a:pt x="33" y="3000"/>
                  </a:cubicBezTo>
                  <a:cubicBezTo>
                    <a:pt x="69" y="3000"/>
                    <a:pt x="130" y="2956"/>
                    <a:pt x="140" y="2918"/>
                  </a:cubicBezTo>
                  <a:cubicBezTo>
                    <a:pt x="396" y="1977"/>
                    <a:pt x="578" y="1011"/>
                    <a:pt x="805" y="62"/>
                  </a:cubicBezTo>
                  <a:cubicBezTo>
                    <a:pt x="815" y="18"/>
                    <a:pt x="798" y="1"/>
                    <a:pt x="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3373400" y="639300"/>
              <a:ext cx="20025" cy="71500"/>
            </a:xfrm>
            <a:custGeom>
              <a:avLst/>
              <a:gdLst/>
              <a:ahLst/>
              <a:cxnLst/>
              <a:rect l="l" t="t" r="r" b="b"/>
              <a:pathLst>
                <a:path w="801" h="2860" extrusionOk="0">
                  <a:moveTo>
                    <a:pt x="761" y="1"/>
                  </a:moveTo>
                  <a:cubicBezTo>
                    <a:pt x="719" y="1"/>
                    <a:pt x="651" y="49"/>
                    <a:pt x="641" y="94"/>
                  </a:cubicBezTo>
                  <a:cubicBezTo>
                    <a:pt x="438" y="994"/>
                    <a:pt x="141" y="1902"/>
                    <a:pt x="4" y="2814"/>
                  </a:cubicBezTo>
                  <a:cubicBezTo>
                    <a:pt x="0" y="2847"/>
                    <a:pt x="12" y="2860"/>
                    <a:pt x="30" y="2860"/>
                  </a:cubicBezTo>
                  <a:cubicBezTo>
                    <a:pt x="63" y="2860"/>
                    <a:pt x="117" y="2817"/>
                    <a:pt x="128" y="2785"/>
                  </a:cubicBezTo>
                  <a:cubicBezTo>
                    <a:pt x="409" y="1897"/>
                    <a:pt x="587" y="961"/>
                    <a:pt x="793" y="56"/>
                  </a:cubicBezTo>
                  <a:cubicBezTo>
                    <a:pt x="801" y="16"/>
                    <a:pt x="785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3387175" y="635000"/>
              <a:ext cx="30025" cy="103375"/>
            </a:xfrm>
            <a:custGeom>
              <a:avLst/>
              <a:gdLst/>
              <a:ahLst/>
              <a:cxnLst/>
              <a:rect l="l" t="t" r="r" b="b"/>
              <a:pathLst>
                <a:path w="1201" h="4135" extrusionOk="0">
                  <a:moveTo>
                    <a:pt x="1156" y="1"/>
                  </a:moveTo>
                  <a:cubicBezTo>
                    <a:pt x="1109" y="1"/>
                    <a:pt x="1033" y="54"/>
                    <a:pt x="1022" y="104"/>
                  </a:cubicBezTo>
                  <a:cubicBezTo>
                    <a:pt x="717" y="1434"/>
                    <a:pt x="209" y="2743"/>
                    <a:pt x="6" y="4089"/>
                  </a:cubicBezTo>
                  <a:cubicBezTo>
                    <a:pt x="1" y="4122"/>
                    <a:pt x="12" y="4135"/>
                    <a:pt x="31" y="4135"/>
                  </a:cubicBezTo>
                  <a:cubicBezTo>
                    <a:pt x="64" y="4135"/>
                    <a:pt x="120" y="4092"/>
                    <a:pt x="130" y="4060"/>
                  </a:cubicBezTo>
                  <a:cubicBezTo>
                    <a:pt x="527" y="2747"/>
                    <a:pt x="886" y="1396"/>
                    <a:pt x="1191" y="63"/>
                  </a:cubicBezTo>
                  <a:cubicBezTo>
                    <a:pt x="1200" y="18"/>
                    <a:pt x="1183" y="1"/>
                    <a:pt x="1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3364775" y="722850"/>
              <a:ext cx="15500" cy="42825"/>
            </a:xfrm>
            <a:custGeom>
              <a:avLst/>
              <a:gdLst/>
              <a:ahLst/>
              <a:cxnLst/>
              <a:rect l="l" t="t" r="r" b="b"/>
              <a:pathLst>
                <a:path w="620" h="1713" extrusionOk="0">
                  <a:moveTo>
                    <a:pt x="580" y="1"/>
                  </a:moveTo>
                  <a:cubicBezTo>
                    <a:pt x="538" y="1"/>
                    <a:pt x="474" y="47"/>
                    <a:pt x="469" y="91"/>
                  </a:cubicBezTo>
                  <a:cubicBezTo>
                    <a:pt x="428" y="364"/>
                    <a:pt x="370" y="636"/>
                    <a:pt x="292" y="901"/>
                  </a:cubicBezTo>
                  <a:cubicBezTo>
                    <a:pt x="214" y="1161"/>
                    <a:pt x="60" y="1413"/>
                    <a:pt x="6" y="1677"/>
                  </a:cubicBezTo>
                  <a:cubicBezTo>
                    <a:pt x="1" y="1703"/>
                    <a:pt x="13" y="1713"/>
                    <a:pt x="30" y="1713"/>
                  </a:cubicBezTo>
                  <a:cubicBezTo>
                    <a:pt x="48" y="1713"/>
                    <a:pt x="70" y="1702"/>
                    <a:pt x="81" y="1690"/>
                  </a:cubicBezTo>
                  <a:cubicBezTo>
                    <a:pt x="444" y="1285"/>
                    <a:pt x="544" y="571"/>
                    <a:pt x="614" y="55"/>
                  </a:cubicBezTo>
                  <a:cubicBezTo>
                    <a:pt x="620" y="16"/>
                    <a:pt x="603" y="1"/>
                    <a:pt x="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3394125" y="649875"/>
              <a:ext cx="37275" cy="131800"/>
            </a:xfrm>
            <a:custGeom>
              <a:avLst/>
              <a:gdLst/>
              <a:ahLst/>
              <a:cxnLst/>
              <a:rect l="l" t="t" r="r" b="b"/>
              <a:pathLst>
                <a:path w="1491" h="5272" extrusionOk="0">
                  <a:moveTo>
                    <a:pt x="1453" y="1"/>
                  </a:moveTo>
                  <a:cubicBezTo>
                    <a:pt x="1412" y="1"/>
                    <a:pt x="1347" y="47"/>
                    <a:pt x="1339" y="92"/>
                  </a:cubicBezTo>
                  <a:cubicBezTo>
                    <a:pt x="992" y="1826"/>
                    <a:pt x="385" y="3490"/>
                    <a:pt x="10" y="5215"/>
                  </a:cubicBezTo>
                  <a:cubicBezTo>
                    <a:pt x="0" y="5257"/>
                    <a:pt x="15" y="5272"/>
                    <a:pt x="38" y="5272"/>
                  </a:cubicBezTo>
                  <a:cubicBezTo>
                    <a:pt x="75" y="5272"/>
                    <a:pt x="134" y="5232"/>
                    <a:pt x="149" y="5199"/>
                  </a:cubicBezTo>
                  <a:cubicBezTo>
                    <a:pt x="418" y="4588"/>
                    <a:pt x="501" y="3812"/>
                    <a:pt x="691" y="3168"/>
                  </a:cubicBezTo>
                  <a:cubicBezTo>
                    <a:pt x="992" y="2135"/>
                    <a:pt x="1285" y="1112"/>
                    <a:pt x="1483" y="54"/>
                  </a:cubicBezTo>
                  <a:cubicBezTo>
                    <a:pt x="1491" y="15"/>
                    <a:pt x="1476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3417425" y="646400"/>
              <a:ext cx="34550" cy="120175"/>
            </a:xfrm>
            <a:custGeom>
              <a:avLst/>
              <a:gdLst/>
              <a:ahLst/>
              <a:cxnLst/>
              <a:rect l="l" t="t" r="r" b="b"/>
              <a:pathLst>
                <a:path w="1382" h="4807" extrusionOk="0">
                  <a:moveTo>
                    <a:pt x="1338" y="1"/>
                  </a:moveTo>
                  <a:cubicBezTo>
                    <a:pt x="1292" y="1"/>
                    <a:pt x="1218" y="52"/>
                    <a:pt x="1208" y="102"/>
                  </a:cubicBezTo>
                  <a:cubicBezTo>
                    <a:pt x="873" y="1672"/>
                    <a:pt x="292" y="3195"/>
                    <a:pt x="6" y="4768"/>
                  </a:cubicBezTo>
                  <a:cubicBezTo>
                    <a:pt x="1" y="4796"/>
                    <a:pt x="10" y="4807"/>
                    <a:pt x="24" y="4807"/>
                  </a:cubicBezTo>
                  <a:cubicBezTo>
                    <a:pt x="52" y="4807"/>
                    <a:pt x="101" y="4767"/>
                    <a:pt x="109" y="4740"/>
                  </a:cubicBezTo>
                  <a:cubicBezTo>
                    <a:pt x="654" y="3236"/>
                    <a:pt x="1043" y="1626"/>
                    <a:pt x="1373" y="61"/>
                  </a:cubicBezTo>
                  <a:cubicBezTo>
                    <a:pt x="1382" y="18"/>
                    <a:pt x="1365" y="1"/>
                    <a:pt x="1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3436250" y="664325"/>
              <a:ext cx="25475" cy="95600"/>
            </a:xfrm>
            <a:custGeom>
              <a:avLst/>
              <a:gdLst/>
              <a:ahLst/>
              <a:cxnLst/>
              <a:rect l="l" t="t" r="r" b="b"/>
              <a:pathLst>
                <a:path w="1019" h="3824" extrusionOk="0">
                  <a:moveTo>
                    <a:pt x="976" y="0"/>
                  </a:moveTo>
                  <a:cubicBezTo>
                    <a:pt x="931" y="0"/>
                    <a:pt x="858" y="50"/>
                    <a:pt x="848" y="100"/>
                  </a:cubicBezTo>
                  <a:cubicBezTo>
                    <a:pt x="558" y="1322"/>
                    <a:pt x="215" y="2552"/>
                    <a:pt x="5" y="3787"/>
                  </a:cubicBezTo>
                  <a:cubicBezTo>
                    <a:pt x="1" y="3813"/>
                    <a:pt x="9" y="3823"/>
                    <a:pt x="23" y="3823"/>
                  </a:cubicBezTo>
                  <a:cubicBezTo>
                    <a:pt x="47" y="3823"/>
                    <a:pt x="88" y="3790"/>
                    <a:pt x="96" y="3766"/>
                  </a:cubicBezTo>
                  <a:cubicBezTo>
                    <a:pt x="509" y="2569"/>
                    <a:pt x="719" y="1289"/>
                    <a:pt x="1008" y="59"/>
                  </a:cubicBezTo>
                  <a:cubicBezTo>
                    <a:pt x="1019" y="17"/>
                    <a:pt x="1002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3440325" y="711375"/>
              <a:ext cx="22225" cy="71325"/>
            </a:xfrm>
            <a:custGeom>
              <a:avLst/>
              <a:gdLst/>
              <a:ahLst/>
              <a:cxnLst/>
              <a:rect l="l" t="t" r="r" b="b"/>
              <a:pathLst>
                <a:path w="889" h="2853" extrusionOk="0">
                  <a:moveTo>
                    <a:pt x="846" y="1"/>
                  </a:moveTo>
                  <a:cubicBezTo>
                    <a:pt x="801" y="1"/>
                    <a:pt x="728" y="49"/>
                    <a:pt x="717" y="96"/>
                  </a:cubicBezTo>
                  <a:cubicBezTo>
                    <a:pt x="486" y="996"/>
                    <a:pt x="102" y="1905"/>
                    <a:pt x="3" y="2825"/>
                  </a:cubicBezTo>
                  <a:cubicBezTo>
                    <a:pt x="1" y="2845"/>
                    <a:pt x="7" y="2852"/>
                    <a:pt x="18" y="2852"/>
                  </a:cubicBezTo>
                  <a:cubicBezTo>
                    <a:pt x="43" y="2852"/>
                    <a:pt x="92" y="2810"/>
                    <a:pt x="98" y="2793"/>
                  </a:cubicBezTo>
                  <a:cubicBezTo>
                    <a:pt x="395" y="1901"/>
                    <a:pt x="643" y="967"/>
                    <a:pt x="878" y="60"/>
                  </a:cubicBezTo>
                  <a:cubicBezTo>
                    <a:pt x="889" y="17"/>
                    <a:pt x="872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3480200" y="658600"/>
              <a:ext cx="15725" cy="40950"/>
            </a:xfrm>
            <a:custGeom>
              <a:avLst/>
              <a:gdLst/>
              <a:ahLst/>
              <a:cxnLst/>
              <a:rect l="l" t="t" r="r" b="b"/>
              <a:pathLst>
                <a:path w="629" h="1638" extrusionOk="0">
                  <a:moveTo>
                    <a:pt x="586" y="0"/>
                  </a:moveTo>
                  <a:cubicBezTo>
                    <a:pt x="539" y="0"/>
                    <a:pt x="461" y="52"/>
                    <a:pt x="447" y="102"/>
                  </a:cubicBezTo>
                  <a:cubicBezTo>
                    <a:pt x="312" y="601"/>
                    <a:pt x="146" y="1089"/>
                    <a:pt x="10" y="1588"/>
                  </a:cubicBezTo>
                  <a:cubicBezTo>
                    <a:pt x="1" y="1624"/>
                    <a:pt x="15" y="1637"/>
                    <a:pt x="37" y="1637"/>
                  </a:cubicBezTo>
                  <a:cubicBezTo>
                    <a:pt x="72" y="1637"/>
                    <a:pt x="125" y="1604"/>
                    <a:pt x="138" y="1571"/>
                  </a:cubicBezTo>
                  <a:cubicBezTo>
                    <a:pt x="332" y="1081"/>
                    <a:pt x="481" y="568"/>
                    <a:pt x="617" y="60"/>
                  </a:cubicBezTo>
                  <a:cubicBezTo>
                    <a:pt x="629" y="17"/>
                    <a:pt x="613" y="0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3355700" y="828125"/>
              <a:ext cx="34500" cy="180250"/>
            </a:xfrm>
            <a:custGeom>
              <a:avLst/>
              <a:gdLst/>
              <a:ahLst/>
              <a:cxnLst/>
              <a:rect l="l" t="t" r="r" b="b"/>
              <a:pathLst>
                <a:path w="1380" h="7210" extrusionOk="0">
                  <a:moveTo>
                    <a:pt x="1335" y="1"/>
                  </a:moveTo>
                  <a:cubicBezTo>
                    <a:pt x="1290" y="1"/>
                    <a:pt x="1220" y="51"/>
                    <a:pt x="1212" y="101"/>
                  </a:cubicBezTo>
                  <a:cubicBezTo>
                    <a:pt x="907" y="2479"/>
                    <a:pt x="411" y="4808"/>
                    <a:pt x="7" y="7169"/>
                  </a:cubicBezTo>
                  <a:cubicBezTo>
                    <a:pt x="1" y="7198"/>
                    <a:pt x="11" y="7209"/>
                    <a:pt x="28" y="7209"/>
                  </a:cubicBezTo>
                  <a:cubicBezTo>
                    <a:pt x="59" y="7209"/>
                    <a:pt x="110" y="7173"/>
                    <a:pt x="118" y="7141"/>
                  </a:cubicBezTo>
                  <a:cubicBezTo>
                    <a:pt x="729" y="4829"/>
                    <a:pt x="1076" y="2430"/>
                    <a:pt x="1373" y="59"/>
                  </a:cubicBezTo>
                  <a:cubicBezTo>
                    <a:pt x="1379" y="17"/>
                    <a:pt x="1361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3373275" y="782875"/>
              <a:ext cx="48425" cy="224125"/>
            </a:xfrm>
            <a:custGeom>
              <a:avLst/>
              <a:gdLst/>
              <a:ahLst/>
              <a:cxnLst/>
              <a:rect l="l" t="t" r="r" b="b"/>
              <a:pathLst>
                <a:path w="1937" h="8965" extrusionOk="0">
                  <a:moveTo>
                    <a:pt x="1897" y="1"/>
                  </a:moveTo>
                  <a:cubicBezTo>
                    <a:pt x="1855" y="1"/>
                    <a:pt x="1789" y="49"/>
                    <a:pt x="1781" y="93"/>
                  </a:cubicBezTo>
                  <a:cubicBezTo>
                    <a:pt x="1231" y="3037"/>
                    <a:pt x="394" y="5945"/>
                    <a:pt x="5" y="8918"/>
                  </a:cubicBezTo>
                  <a:cubicBezTo>
                    <a:pt x="1" y="8951"/>
                    <a:pt x="15" y="8964"/>
                    <a:pt x="35" y="8964"/>
                  </a:cubicBezTo>
                  <a:cubicBezTo>
                    <a:pt x="72" y="8964"/>
                    <a:pt x="129" y="8922"/>
                    <a:pt x="137" y="8884"/>
                  </a:cubicBezTo>
                  <a:cubicBezTo>
                    <a:pt x="753" y="5949"/>
                    <a:pt x="1405" y="3009"/>
                    <a:pt x="1930" y="57"/>
                  </a:cubicBezTo>
                  <a:cubicBezTo>
                    <a:pt x="1937" y="16"/>
                    <a:pt x="1921" y="1"/>
                    <a:pt x="1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3388000" y="789175"/>
              <a:ext cx="40400" cy="194825"/>
            </a:xfrm>
            <a:custGeom>
              <a:avLst/>
              <a:gdLst/>
              <a:ahLst/>
              <a:cxnLst/>
              <a:rect l="l" t="t" r="r" b="b"/>
              <a:pathLst>
                <a:path w="1616" h="7793" extrusionOk="0">
                  <a:moveTo>
                    <a:pt x="1571" y="0"/>
                  </a:moveTo>
                  <a:cubicBezTo>
                    <a:pt x="1525" y="0"/>
                    <a:pt x="1451" y="52"/>
                    <a:pt x="1444" y="102"/>
                  </a:cubicBezTo>
                  <a:cubicBezTo>
                    <a:pt x="1023" y="2658"/>
                    <a:pt x="535" y="5193"/>
                    <a:pt x="11" y="7728"/>
                  </a:cubicBezTo>
                  <a:cubicBezTo>
                    <a:pt x="0" y="7775"/>
                    <a:pt x="19" y="7793"/>
                    <a:pt x="47" y="7793"/>
                  </a:cubicBezTo>
                  <a:cubicBezTo>
                    <a:pt x="97" y="7793"/>
                    <a:pt x="178" y="7738"/>
                    <a:pt x="188" y="7683"/>
                  </a:cubicBezTo>
                  <a:cubicBezTo>
                    <a:pt x="725" y="5152"/>
                    <a:pt x="1192" y="2616"/>
                    <a:pt x="1608" y="60"/>
                  </a:cubicBezTo>
                  <a:cubicBezTo>
                    <a:pt x="1616" y="17"/>
                    <a:pt x="1598" y="0"/>
                    <a:pt x="1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3387325" y="790000"/>
              <a:ext cx="49975" cy="262150"/>
            </a:xfrm>
            <a:custGeom>
              <a:avLst/>
              <a:gdLst/>
              <a:ahLst/>
              <a:cxnLst/>
              <a:rect l="l" t="t" r="r" b="b"/>
              <a:pathLst>
                <a:path w="1999" h="10486" extrusionOk="0">
                  <a:moveTo>
                    <a:pt x="1964" y="1"/>
                  </a:moveTo>
                  <a:cubicBezTo>
                    <a:pt x="1918" y="1"/>
                    <a:pt x="1836" y="56"/>
                    <a:pt x="1830" y="102"/>
                  </a:cubicBezTo>
                  <a:cubicBezTo>
                    <a:pt x="1388" y="3591"/>
                    <a:pt x="554" y="6985"/>
                    <a:pt x="5" y="10445"/>
                  </a:cubicBezTo>
                  <a:cubicBezTo>
                    <a:pt x="1" y="10475"/>
                    <a:pt x="12" y="10486"/>
                    <a:pt x="29" y="10486"/>
                  </a:cubicBezTo>
                  <a:cubicBezTo>
                    <a:pt x="60" y="10486"/>
                    <a:pt x="109" y="10450"/>
                    <a:pt x="116" y="10421"/>
                  </a:cubicBezTo>
                  <a:cubicBezTo>
                    <a:pt x="996" y="7006"/>
                    <a:pt x="1561" y="3537"/>
                    <a:pt x="1995" y="40"/>
                  </a:cubicBezTo>
                  <a:cubicBezTo>
                    <a:pt x="1999" y="12"/>
                    <a:pt x="1985" y="1"/>
                    <a:pt x="1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3362550" y="1013325"/>
              <a:ext cx="11325" cy="47525"/>
            </a:xfrm>
            <a:custGeom>
              <a:avLst/>
              <a:gdLst/>
              <a:ahLst/>
              <a:cxnLst/>
              <a:rect l="l" t="t" r="r" b="b"/>
              <a:pathLst>
                <a:path w="453" h="1901" extrusionOk="0">
                  <a:moveTo>
                    <a:pt x="412" y="1"/>
                  </a:moveTo>
                  <a:cubicBezTo>
                    <a:pt x="370" y="1"/>
                    <a:pt x="306" y="46"/>
                    <a:pt x="298" y="87"/>
                  </a:cubicBezTo>
                  <a:cubicBezTo>
                    <a:pt x="199" y="666"/>
                    <a:pt x="0" y="1289"/>
                    <a:pt x="0" y="1875"/>
                  </a:cubicBezTo>
                  <a:cubicBezTo>
                    <a:pt x="0" y="1893"/>
                    <a:pt x="8" y="1900"/>
                    <a:pt x="18" y="1900"/>
                  </a:cubicBezTo>
                  <a:cubicBezTo>
                    <a:pt x="43" y="1900"/>
                    <a:pt x="86" y="1861"/>
                    <a:pt x="91" y="1846"/>
                  </a:cubicBezTo>
                  <a:cubicBezTo>
                    <a:pt x="273" y="1276"/>
                    <a:pt x="343" y="641"/>
                    <a:pt x="446" y="55"/>
                  </a:cubicBezTo>
                  <a:cubicBezTo>
                    <a:pt x="452" y="16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3373075" y="1016575"/>
              <a:ext cx="11200" cy="59750"/>
            </a:xfrm>
            <a:custGeom>
              <a:avLst/>
              <a:gdLst/>
              <a:ahLst/>
              <a:cxnLst/>
              <a:rect l="l" t="t" r="r" b="b"/>
              <a:pathLst>
                <a:path w="448" h="2390" extrusionOk="0">
                  <a:moveTo>
                    <a:pt x="408" y="0"/>
                  </a:moveTo>
                  <a:cubicBezTo>
                    <a:pt x="368" y="0"/>
                    <a:pt x="308" y="45"/>
                    <a:pt x="303" y="90"/>
                  </a:cubicBezTo>
                  <a:cubicBezTo>
                    <a:pt x="204" y="828"/>
                    <a:pt x="9" y="1617"/>
                    <a:pt x="0" y="2364"/>
                  </a:cubicBezTo>
                  <a:cubicBezTo>
                    <a:pt x="0" y="2383"/>
                    <a:pt x="8" y="2389"/>
                    <a:pt x="18" y="2389"/>
                  </a:cubicBezTo>
                  <a:cubicBezTo>
                    <a:pt x="43" y="2389"/>
                    <a:pt x="86" y="2349"/>
                    <a:pt x="92" y="2332"/>
                  </a:cubicBezTo>
                  <a:cubicBezTo>
                    <a:pt x="319" y="1613"/>
                    <a:pt x="347" y="800"/>
                    <a:pt x="442" y="52"/>
                  </a:cubicBezTo>
                  <a:cubicBezTo>
                    <a:pt x="447" y="15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3385275" y="1058775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410" y="1"/>
                  </a:moveTo>
                  <a:cubicBezTo>
                    <a:pt x="371" y="1"/>
                    <a:pt x="309" y="45"/>
                    <a:pt x="301" y="87"/>
                  </a:cubicBezTo>
                  <a:cubicBezTo>
                    <a:pt x="206" y="636"/>
                    <a:pt x="0" y="1292"/>
                    <a:pt x="91" y="1850"/>
                  </a:cubicBezTo>
                  <a:cubicBezTo>
                    <a:pt x="94" y="1870"/>
                    <a:pt x="104" y="1877"/>
                    <a:pt x="117" y="1877"/>
                  </a:cubicBezTo>
                  <a:cubicBezTo>
                    <a:pt x="147" y="1877"/>
                    <a:pt x="192" y="1837"/>
                    <a:pt x="194" y="1808"/>
                  </a:cubicBezTo>
                  <a:cubicBezTo>
                    <a:pt x="297" y="1230"/>
                    <a:pt x="343" y="636"/>
                    <a:pt x="442" y="53"/>
                  </a:cubicBezTo>
                  <a:cubicBezTo>
                    <a:pt x="448" y="15"/>
                    <a:pt x="433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435200" y="715475"/>
              <a:ext cx="37675" cy="198850"/>
            </a:xfrm>
            <a:custGeom>
              <a:avLst/>
              <a:gdLst/>
              <a:ahLst/>
              <a:cxnLst/>
              <a:rect l="l" t="t" r="r" b="b"/>
              <a:pathLst>
                <a:path w="1507" h="7954" extrusionOk="0">
                  <a:moveTo>
                    <a:pt x="1466" y="1"/>
                  </a:moveTo>
                  <a:cubicBezTo>
                    <a:pt x="1423" y="1"/>
                    <a:pt x="1356" y="50"/>
                    <a:pt x="1348" y="98"/>
                  </a:cubicBezTo>
                  <a:cubicBezTo>
                    <a:pt x="943" y="2703"/>
                    <a:pt x="270" y="5300"/>
                    <a:pt x="2" y="7926"/>
                  </a:cubicBezTo>
                  <a:cubicBezTo>
                    <a:pt x="1" y="7946"/>
                    <a:pt x="9" y="7953"/>
                    <a:pt x="23" y="7953"/>
                  </a:cubicBezTo>
                  <a:cubicBezTo>
                    <a:pt x="54" y="7953"/>
                    <a:pt x="111" y="7910"/>
                    <a:pt x="117" y="7881"/>
                  </a:cubicBezTo>
                  <a:cubicBezTo>
                    <a:pt x="608" y="5280"/>
                    <a:pt x="1104" y="2674"/>
                    <a:pt x="1500" y="56"/>
                  </a:cubicBezTo>
                  <a:cubicBezTo>
                    <a:pt x="1506" y="16"/>
                    <a:pt x="1490" y="1"/>
                    <a:pt x="1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3443425" y="732575"/>
              <a:ext cx="39850" cy="207625"/>
            </a:xfrm>
            <a:custGeom>
              <a:avLst/>
              <a:gdLst/>
              <a:ahLst/>
              <a:cxnLst/>
              <a:rect l="l" t="t" r="r" b="b"/>
              <a:pathLst>
                <a:path w="1594" h="8305" extrusionOk="0">
                  <a:moveTo>
                    <a:pt x="1565" y="0"/>
                  </a:moveTo>
                  <a:cubicBezTo>
                    <a:pt x="1522" y="0"/>
                    <a:pt x="1445" y="64"/>
                    <a:pt x="1440" y="112"/>
                  </a:cubicBezTo>
                  <a:cubicBezTo>
                    <a:pt x="1209" y="2861"/>
                    <a:pt x="346" y="5541"/>
                    <a:pt x="3" y="8279"/>
                  </a:cubicBezTo>
                  <a:cubicBezTo>
                    <a:pt x="0" y="8297"/>
                    <a:pt x="8" y="8304"/>
                    <a:pt x="20" y="8304"/>
                  </a:cubicBezTo>
                  <a:cubicBezTo>
                    <a:pt x="49" y="8304"/>
                    <a:pt x="104" y="8263"/>
                    <a:pt x="110" y="8237"/>
                  </a:cubicBezTo>
                  <a:cubicBezTo>
                    <a:pt x="696" y="5574"/>
                    <a:pt x="1411" y="2762"/>
                    <a:pt x="1592" y="37"/>
                  </a:cubicBezTo>
                  <a:cubicBezTo>
                    <a:pt x="1593" y="11"/>
                    <a:pt x="1582" y="0"/>
                    <a:pt x="1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3466650" y="702350"/>
              <a:ext cx="34800" cy="202375"/>
            </a:xfrm>
            <a:custGeom>
              <a:avLst/>
              <a:gdLst/>
              <a:ahLst/>
              <a:cxnLst/>
              <a:rect l="l" t="t" r="r" b="b"/>
              <a:pathLst>
                <a:path w="1392" h="8095" extrusionOk="0">
                  <a:moveTo>
                    <a:pt x="1346" y="1"/>
                  </a:moveTo>
                  <a:cubicBezTo>
                    <a:pt x="1298" y="1"/>
                    <a:pt x="1225" y="53"/>
                    <a:pt x="1217" y="103"/>
                  </a:cubicBezTo>
                  <a:cubicBezTo>
                    <a:pt x="800" y="2745"/>
                    <a:pt x="341" y="5391"/>
                    <a:pt x="3" y="8046"/>
                  </a:cubicBezTo>
                  <a:cubicBezTo>
                    <a:pt x="0" y="8081"/>
                    <a:pt x="15" y="8094"/>
                    <a:pt x="36" y="8094"/>
                  </a:cubicBezTo>
                  <a:cubicBezTo>
                    <a:pt x="72" y="8094"/>
                    <a:pt x="125" y="8054"/>
                    <a:pt x="131" y="8017"/>
                  </a:cubicBezTo>
                  <a:cubicBezTo>
                    <a:pt x="631" y="5379"/>
                    <a:pt x="969" y="2712"/>
                    <a:pt x="1386" y="61"/>
                  </a:cubicBezTo>
                  <a:cubicBezTo>
                    <a:pt x="1392" y="18"/>
                    <a:pt x="1373" y="1"/>
                    <a:pt x="1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3487250" y="710475"/>
              <a:ext cx="27125" cy="176975"/>
            </a:xfrm>
            <a:custGeom>
              <a:avLst/>
              <a:gdLst/>
              <a:ahLst/>
              <a:cxnLst/>
              <a:rect l="l" t="t" r="r" b="b"/>
              <a:pathLst>
                <a:path w="1085" h="7079" extrusionOk="0">
                  <a:moveTo>
                    <a:pt x="1052" y="1"/>
                  </a:moveTo>
                  <a:cubicBezTo>
                    <a:pt x="1005" y="1"/>
                    <a:pt x="919" y="68"/>
                    <a:pt x="913" y="121"/>
                  </a:cubicBezTo>
                  <a:cubicBezTo>
                    <a:pt x="653" y="2436"/>
                    <a:pt x="356" y="4736"/>
                    <a:pt x="5" y="7040"/>
                  </a:cubicBezTo>
                  <a:cubicBezTo>
                    <a:pt x="0" y="7068"/>
                    <a:pt x="10" y="7079"/>
                    <a:pt x="26" y="7079"/>
                  </a:cubicBezTo>
                  <a:cubicBezTo>
                    <a:pt x="54" y="7079"/>
                    <a:pt x="100" y="7044"/>
                    <a:pt x="108" y="7012"/>
                  </a:cubicBezTo>
                  <a:cubicBezTo>
                    <a:pt x="686" y="4744"/>
                    <a:pt x="826" y="2358"/>
                    <a:pt x="1082" y="41"/>
                  </a:cubicBezTo>
                  <a:cubicBezTo>
                    <a:pt x="1085" y="12"/>
                    <a:pt x="1072" y="1"/>
                    <a:pt x="1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3506450" y="719375"/>
              <a:ext cx="24950" cy="179600"/>
            </a:xfrm>
            <a:custGeom>
              <a:avLst/>
              <a:gdLst/>
              <a:ahLst/>
              <a:cxnLst/>
              <a:rect l="l" t="t" r="r" b="b"/>
              <a:pathLst>
                <a:path w="998" h="7184" extrusionOk="0">
                  <a:moveTo>
                    <a:pt x="966" y="1"/>
                  </a:moveTo>
                  <a:cubicBezTo>
                    <a:pt x="919" y="1"/>
                    <a:pt x="832" y="70"/>
                    <a:pt x="826" y="123"/>
                  </a:cubicBezTo>
                  <a:cubicBezTo>
                    <a:pt x="562" y="2465"/>
                    <a:pt x="335" y="4806"/>
                    <a:pt x="5" y="7138"/>
                  </a:cubicBezTo>
                  <a:cubicBezTo>
                    <a:pt x="0" y="7171"/>
                    <a:pt x="13" y="7183"/>
                    <a:pt x="31" y="7183"/>
                  </a:cubicBezTo>
                  <a:cubicBezTo>
                    <a:pt x="64" y="7183"/>
                    <a:pt x="116" y="7144"/>
                    <a:pt x="125" y="7109"/>
                  </a:cubicBezTo>
                  <a:cubicBezTo>
                    <a:pt x="653" y="4813"/>
                    <a:pt x="735" y="2378"/>
                    <a:pt x="996" y="41"/>
                  </a:cubicBezTo>
                  <a:cubicBezTo>
                    <a:pt x="998" y="12"/>
                    <a:pt x="986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3526725" y="697325"/>
              <a:ext cx="35750" cy="198425"/>
            </a:xfrm>
            <a:custGeom>
              <a:avLst/>
              <a:gdLst/>
              <a:ahLst/>
              <a:cxnLst/>
              <a:rect l="l" t="t" r="r" b="b"/>
              <a:pathLst>
                <a:path w="1430" h="7937" extrusionOk="0">
                  <a:moveTo>
                    <a:pt x="1378" y="0"/>
                  </a:moveTo>
                  <a:cubicBezTo>
                    <a:pt x="1326" y="0"/>
                    <a:pt x="1250" y="55"/>
                    <a:pt x="1242" y="109"/>
                  </a:cubicBezTo>
                  <a:cubicBezTo>
                    <a:pt x="911" y="2715"/>
                    <a:pt x="556" y="5324"/>
                    <a:pt x="7" y="7892"/>
                  </a:cubicBezTo>
                  <a:cubicBezTo>
                    <a:pt x="0" y="7924"/>
                    <a:pt x="10" y="7936"/>
                    <a:pt x="28" y="7936"/>
                  </a:cubicBezTo>
                  <a:cubicBezTo>
                    <a:pt x="60" y="7936"/>
                    <a:pt x="116" y="7894"/>
                    <a:pt x="127" y="7860"/>
                  </a:cubicBezTo>
                  <a:cubicBezTo>
                    <a:pt x="928" y="5403"/>
                    <a:pt x="1101" y="2620"/>
                    <a:pt x="1423" y="68"/>
                  </a:cubicBezTo>
                  <a:cubicBezTo>
                    <a:pt x="1430" y="19"/>
                    <a:pt x="1408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3548950" y="699950"/>
              <a:ext cx="22100" cy="180950"/>
            </a:xfrm>
            <a:custGeom>
              <a:avLst/>
              <a:gdLst/>
              <a:ahLst/>
              <a:cxnLst/>
              <a:rect l="l" t="t" r="r" b="b"/>
              <a:pathLst>
                <a:path w="884" h="7238" extrusionOk="0">
                  <a:moveTo>
                    <a:pt x="852" y="0"/>
                  </a:moveTo>
                  <a:cubicBezTo>
                    <a:pt x="806" y="0"/>
                    <a:pt x="722" y="68"/>
                    <a:pt x="716" y="120"/>
                  </a:cubicBezTo>
                  <a:cubicBezTo>
                    <a:pt x="546" y="2494"/>
                    <a:pt x="199" y="4843"/>
                    <a:pt x="1" y="7214"/>
                  </a:cubicBezTo>
                  <a:cubicBezTo>
                    <a:pt x="0" y="7231"/>
                    <a:pt x="8" y="7237"/>
                    <a:pt x="20" y="7237"/>
                  </a:cubicBezTo>
                  <a:cubicBezTo>
                    <a:pt x="48" y="7237"/>
                    <a:pt x="99" y="7200"/>
                    <a:pt x="105" y="7176"/>
                  </a:cubicBezTo>
                  <a:cubicBezTo>
                    <a:pt x="542" y="4831"/>
                    <a:pt x="716" y="2415"/>
                    <a:pt x="881" y="41"/>
                  </a:cubicBezTo>
                  <a:cubicBezTo>
                    <a:pt x="884" y="12"/>
                    <a:pt x="871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3567700" y="679650"/>
              <a:ext cx="25325" cy="192225"/>
            </a:xfrm>
            <a:custGeom>
              <a:avLst/>
              <a:gdLst/>
              <a:ahLst/>
              <a:cxnLst/>
              <a:rect l="l" t="t" r="r" b="b"/>
              <a:pathLst>
                <a:path w="1013" h="7689" extrusionOk="0">
                  <a:moveTo>
                    <a:pt x="982" y="0"/>
                  </a:moveTo>
                  <a:cubicBezTo>
                    <a:pt x="935" y="0"/>
                    <a:pt x="847" y="70"/>
                    <a:pt x="842" y="123"/>
                  </a:cubicBezTo>
                  <a:cubicBezTo>
                    <a:pt x="589" y="2637"/>
                    <a:pt x="333" y="5148"/>
                    <a:pt x="3" y="7654"/>
                  </a:cubicBezTo>
                  <a:cubicBezTo>
                    <a:pt x="0" y="7679"/>
                    <a:pt x="10" y="7688"/>
                    <a:pt x="23" y="7688"/>
                  </a:cubicBezTo>
                  <a:cubicBezTo>
                    <a:pt x="49" y="7688"/>
                    <a:pt x="90" y="7656"/>
                    <a:pt x="99" y="7629"/>
                  </a:cubicBezTo>
                  <a:cubicBezTo>
                    <a:pt x="730" y="5213"/>
                    <a:pt x="762" y="2518"/>
                    <a:pt x="1010" y="40"/>
                  </a:cubicBezTo>
                  <a:cubicBezTo>
                    <a:pt x="1013" y="12"/>
                    <a:pt x="100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3585550" y="662675"/>
              <a:ext cx="23675" cy="217250"/>
            </a:xfrm>
            <a:custGeom>
              <a:avLst/>
              <a:gdLst/>
              <a:ahLst/>
              <a:cxnLst/>
              <a:rect l="l" t="t" r="r" b="b"/>
              <a:pathLst>
                <a:path w="947" h="8690" extrusionOk="0">
                  <a:moveTo>
                    <a:pt x="913" y="1"/>
                  </a:moveTo>
                  <a:cubicBezTo>
                    <a:pt x="866" y="1"/>
                    <a:pt x="783" y="68"/>
                    <a:pt x="780" y="120"/>
                  </a:cubicBezTo>
                  <a:cubicBezTo>
                    <a:pt x="590" y="2965"/>
                    <a:pt x="412" y="5831"/>
                    <a:pt x="4" y="8655"/>
                  </a:cubicBezTo>
                  <a:cubicBezTo>
                    <a:pt x="1" y="8680"/>
                    <a:pt x="10" y="8689"/>
                    <a:pt x="23" y="8689"/>
                  </a:cubicBezTo>
                  <a:cubicBezTo>
                    <a:pt x="47" y="8689"/>
                    <a:pt x="86" y="8659"/>
                    <a:pt x="94" y="8634"/>
                  </a:cubicBezTo>
                  <a:cubicBezTo>
                    <a:pt x="829" y="5942"/>
                    <a:pt x="763" y="2816"/>
                    <a:pt x="945" y="42"/>
                  </a:cubicBezTo>
                  <a:cubicBezTo>
                    <a:pt x="946" y="12"/>
                    <a:pt x="933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3604550" y="670625"/>
              <a:ext cx="19450" cy="159525"/>
            </a:xfrm>
            <a:custGeom>
              <a:avLst/>
              <a:gdLst/>
              <a:ahLst/>
              <a:cxnLst/>
              <a:rect l="l" t="t" r="r" b="b"/>
              <a:pathLst>
                <a:path w="778" h="6381" extrusionOk="0">
                  <a:moveTo>
                    <a:pt x="745" y="0"/>
                  </a:moveTo>
                  <a:cubicBezTo>
                    <a:pt x="696" y="0"/>
                    <a:pt x="604" y="73"/>
                    <a:pt x="598" y="129"/>
                  </a:cubicBezTo>
                  <a:cubicBezTo>
                    <a:pt x="428" y="2205"/>
                    <a:pt x="148" y="4270"/>
                    <a:pt x="3" y="6347"/>
                  </a:cubicBezTo>
                  <a:cubicBezTo>
                    <a:pt x="1" y="6371"/>
                    <a:pt x="10" y="6380"/>
                    <a:pt x="25" y="6380"/>
                  </a:cubicBezTo>
                  <a:cubicBezTo>
                    <a:pt x="62" y="6380"/>
                    <a:pt x="132" y="6323"/>
                    <a:pt x="136" y="6285"/>
                  </a:cubicBezTo>
                  <a:cubicBezTo>
                    <a:pt x="387" y="4208"/>
                    <a:pt x="606" y="2127"/>
                    <a:pt x="775" y="42"/>
                  </a:cubicBezTo>
                  <a:cubicBezTo>
                    <a:pt x="777" y="12"/>
                    <a:pt x="765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976275" y="1264250"/>
              <a:ext cx="3550" cy="5525"/>
            </a:xfrm>
            <a:custGeom>
              <a:avLst/>
              <a:gdLst/>
              <a:ahLst/>
              <a:cxnLst/>
              <a:rect l="l" t="t" r="r" b="b"/>
              <a:pathLst>
                <a:path w="142" h="221" extrusionOk="0">
                  <a:moveTo>
                    <a:pt x="115" y="1"/>
                  </a:moveTo>
                  <a:cubicBezTo>
                    <a:pt x="108" y="1"/>
                    <a:pt x="101" y="3"/>
                    <a:pt x="96" y="5"/>
                  </a:cubicBezTo>
                  <a:cubicBezTo>
                    <a:pt x="63" y="18"/>
                    <a:pt x="47" y="38"/>
                    <a:pt x="26" y="68"/>
                  </a:cubicBezTo>
                  <a:cubicBezTo>
                    <a:pt x="10" y="89"/>
                    <a:pt x="17" y="107"/>
                    <a:pt x="32" y="111"/>
                  </a:cubicBezTo>
                  <a:lnTo>
                    <a:pt x="32" y="111"/>
                  </a:lnTo>
                  <a:cubicBezTo>
                    <a:pt x="29" y="116"/>
                    <a:pt x="26" y="123"/>
                    <a:pt x="22" y="133"/>
                  </a:cubicBezTo>
                  <a:cubicBezTo>
                    <a:pt x="13" y="150"/>
                    <a:pt x="9" y="167"/>
                    <a:pt x="5" y="187"/>
                  </a:cubicBezTo>
                  <a:cubicBezTo>
                    <a:pt x="1" y="211"/>
                    <a:pt x="10" y="220"/>
                    <a:pt x="25" y="220"/>
                  </a:cubicBezTo>
                  <a:cubicBezTo>
                    <a:pt x="50" y="220"/>
                    <a:pt x="91" y="191"/>
                    <a:pt x="96" y="162"/>
                  </a:cubicBezTo>
                  <a:cubicBezTo>
                    <a:pt x="108" y="112"/>
                    <a:pt x="137" y="72"/>
                    <a:pt x="141" y="22"/>
                  </a:cubicBezTo>
                  <a:cubicBezTo>
                    <a:pt x="141" y="6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2929850" y="1273025"/>
              <a:ext cx="32850" cy="101475"/>
            </a:xfrm>
            <a:custGeom>
              <a:avLst/>
              <a:gdLst/>
              <a:ahLst/>
              <a:cxnLst/>
              <a:rect l="l" t="t" r="r" b="b"/>
              <a:pathLst>
                <a:path w="1314" h="4059" extrusionOk="0">
                  <a:moveTo>
                    <a:pt x="1267" y="0"/>
                  </a:moveTo>
                  <a:cubicBezTo>
                    <a:pt x="1227" y="0"/>
                    <a:pt x="1161" y="57"/>
                    <a:pt x="1161" y="100"/>
                  </a:cubicBezTo>
                  <a:cubicBezTo>
                    <a:pt x="1136" y="1417"/>
                    <a:pt x="359" y="2768"/>
                    <a:pt x="8" y="4023"/>
                  </a:cubicBezTo>
                  <a:cubicBezTo>
                    <a:pt x="0" y="4049"/>
                    <a:pt x="10" y="4058"/>
                    <a:pt x="26" y="4058"/>
                  </a:cubicBezTo>
                  <a:cubicBezTo>
                    <a:pt x="52" y="4058"/>
                    <a:pt x="97" y="4031"/>
                    <a:pt x="107" y="4011"/>
                  </a:cubicBezTo>
                  <a:cubicBezTo>
                    <a:pt x="433" y="3325"/>
                    <a:pt x="624" y="2595"/>
                    <a:pt x="858" y="1880"/>
                  </a:cubicBezTo>
                  <a:cubicBezTo>
                    <a:pt x="1066" y="1269"/>
                    <a:pt x="1313" y="691"/>
                    <a:pt x="1296" y="34"/>
                  </a:cubicBezTo>
                  <a:cubicBezTo>
                    <a:pt x="1295" y="10"/>
                    <a:pt x="1283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2936575" y="1261975"/>
              <a:ext cx="50600" cy="132425"/>
            </a:xfrm>
            <a:custGeom>
              <a:avLst/>
              <a:gdLst/>
              <a:ahLst/>
              <a:cxnLst/>
              <a:rect l="l" t="t" r="r" b="b"/>
              <a:pathLst>
                <a:path w="2024" h="5297" extrusionOk="0">
                  <a:moveTo>
                    <a:pt x="1959" y="0"/>
                  </a:moveTo>
                  <a:cubicBezTo>
                    <a:pt x="1932" y="0"/>
                    <a:pt x="1898" y="17"/>
                    <a:pt x="1878" y="51"/>
                  </a:cubicBezTo>
                  <a:cubicBezTo>
                    <a:pt x="1453" y="699"/>
                    <a:pt x="1246" y="1402"/>
                    <a:pt x="1052" y="2145"/>
                  </a:cubicBezTo>
                  <a:cubicBezTo>
                    <a:pt x="776" y="3201"/>
                    <a:pt x="425" y="4209"/>
                    <a:pt x="20" y="5229"/>
                  </a:cubicBezTo>
                  <a:cubicBezTo>
                    <a:pt x="0" y="5278"/>
                    <a:pt x="15" y="5297"/>
                    <a:pt x="42" y="5297"/>
                  </a:cubicBezTo>
                  <a:cubicBezTo>
                    <a:pt x="75" y="5297"/>
                    <a:pt x="127" y="5266"/>
                    <a:pt x="148" y="5229"/>
                  </a:cubicBezTo>
                  <a:cubicBezTo>
                    <a:pt x="1027" y="3622"/>
                    <a:pt x="1011" y="1632"/>
                    <a:pt x="1986" y="92"/>
                  </a:cubicBezTo>
                  <a:cubicBezTo>
                    <a:pt x="2024" y="32"/>
                    <a:pt x="1998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2962525" y="1221800"/>
              <a:ext cx="51175" cy="162475"/>
            </a:xfrm>
            <a:custGeom>
              <a:avLst/>
              <a:gdLst/>
              <a:ahLst/>
              <a:cxnLst/>
              <a:rect l="l" t="t" r="r" b="b"/>
              <a:pathLst>
                <a:path w="2047" h="6499" extrusionOk="0">
                  <a:moveTo>
                    <a:pt x="2009" y="1"/>
                  </a:moveTo>
                  <a:cubicBezTo>
                    <a:pt x="1969" y="1"/>
                    <a:pt x="1901" y="46"/>
                    <a:pt x="1893" y="89"/>
                  </a:cubicBezTo>
                  <a:cubicBezTo>
                    <a:pt x="1406" y="2203"/>
                    <a:pt x="902" y="4461"/>
                    <a:pt x="18" y="6448"/>
                  </a:cubicBezTo>
                  <a:cubicBezTo>
                    <a:pt x="0" y="6484"/>
                    <a:pt x="12" y="6498"/>
                    <a:pt x="33" y="6498"/>
                  </a:cubicBezTo>
                  <a:cubicBezTo>
                    <a:pt x="59" y="6498"/>
                    <a:pt x="101" y="6476"/>
                    <a:pt x="117" y="6448"/>
                  </a:cubicBezTo>
                  <a:cubicBezTo>
                    <a:pt x="1150" y="4585"/>
                    <a:pt x="1575" y="2117"/>
                    <a:pt x="2038" y="52"/>
                  </a:cubicBezTo>
                  <a:cubicBezTo>
                    <a:pt x="2047" y="15"/>
                    <a:pt x="2032" y="1"/>
                    <a:pt x="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2979400" y="1153675"/>
              <a:ext cx="69675" cy="214950"/>
            </a:xfrm>
            <a:custGeom>
              <a:avLst/>
              <a:gdLst/>
              <a:ahLst/>
              <a:cxnLst/>
              <a:rect l="l" t="t" r="r" b="b"/>
              <a:pathLst>
                <a:path w="2787" h="8598" extrusionOk="0">
                  <a:moveTo>
                    <a:pt x="2751" y="0"/>
                  </a:moveTo>
                  <a:cubicBezTo>
                    <a:pt x="2711" y="0"/>
                    <a:pt x="2640" y="46"/>
                    <a:pt x="2626" y="89"/>
                  </a:cubicBezTo>
                  <a:cubicBezTo>
                    <a:pt x="1796" y="2925"/>
                    <a:pt x="933" y="5745"/>
                    <a:pt x="12" y="8554"/>
                  </a:cubicBezTo>
                  <a:cubicBezTo>
                    <a:pt x="1" y="8586"/>
                    <a:pt x="14" y="8598"/>
                    <a:pt x="34" y="8598"/>
                  </a:cubicBezTo>
                  <a:cubicBezTo>
                    <a:pt x="66" y="8598"/>
                    <a:pt x="118" y="8569"/>
                    <a:pt x="128" y="8541"/>
                  </a:cubicBezTo>
                  <a:cubicBezTo>
                    <a:pt x="1218" y="5787"/>
                    <a:pt x="1953" y="2892"/>
                    <a:pt x="2775" y="51"/>
                  </a:cubicBezTo>
                  <a:cubicBezTo>
                    <a:pt x="2787" y="15"/>
                    <a:pt x="2774" y="0"/>
                    <a:pt x="2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3010000" y="1150025"/>
              <a:ext cx="54625" cy="174625"/>
            </a:xfrm>
            <a:custGeom>
              <a:avLst/>
              <a:gdLst/>
              <a:ahLst/>
              <a:cxnLst/>
              <a:rect l="l" t="t" r="r" b="b"/>
              <a:pathLst>
                <a:path w="2185" h="6985" extrusionOk="0">
                  <a:moveTo>
                    <a:pt x="2146" y="1"/>
                  </a:moveTo>
                  <a:cubicBezTo>
                    <a:pt x="2107" y="1"/>
                    <a:pt x="2047" y="44"/>
                    <a:pt x="2042" y="86"/>
                  </a:cubicBezTo>
                  <a:cubicBezTo>
                    <a:pt x="1683" y="2353"/>
                    <a:pt x="873" y="4810"/>
                    <a:pt x="15" y="6932"/>
                  </a:cubicBezTo>
                  <a:cubicBezTo>
                    <a:pt x="0" y="6970"/>
                    <a:pt x="13" y="6984"/>
                    <a:pt x="34" y="6984"/>
                  </a:cubicBezTo>
                  <a:cubicBezTo>
                    <a:pt x="60" y="6984"/>
                    <a:pt x="100" y="6961"/>
                    <a:pt x="114" y="6936"/>
                  </a:cubicBezTo>
                  <a:cubicBezTo>
                    <a:pt x="638" y="5958"/>
                    <a:pt x="840" y="4851"/>
                    <a:pt x="1187" y="3806"/>
                  </a:cubicBezTo>
                  <a:cubicBezTo>
                    <a:pt x="1600" y="2568"/>
                    <a:pt x="1993" y="1346"/>
                    <a:pt x="2178" y="54"/>
                  </a:cubicBezTo>
                  <a:cubicBezTo>
                    <a:pt x="2184" y="15"/>
                    <a:pt x="2169" y="1"/>
                    <a:pt x="2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3032000" y="1151275"/>
              <a:ext cx="52175" cy="185675"/>
            </a:xfrm>
            <a:custGeom>
              <a:avLst/>
              <a:gdLst/>
              <a:ahLst/>
              <a:cxnLst/>
              <a:rect l="l" t="t" r="r" b="b"/>
              <a:pathLst>
                <a:path w="2087" h="7427" extrusionOk="0">
                  <a:moveTo>
                    <a:pt x="2048" y="0"/>
                  </a:moveTo>
                  <a:cubicBezTo>
                    <a:pt x="2008" y="0"/>
                    <a:pt x="1946" y="44"/>
                    <a:pt x="1938" y="86"/>
                  </a:cubicBezTo>
                  <a:cubicBezTo>
                    <a:pt x="1430" y="2550"/>
                    <a:pt x="481" y="4925"/>
                    <a:pt x="6" y="7386"/>
                  </a:cubicBezTo>
                  <a:cubicBezTo>
                    <a:pt x="0" y="7415"/>
                    <a:pt x="10" y="7426"/>
                    <a:pt x="27" y="7426"/>
                  </a:cubicBezTo>
                  <a:cubicBezTo>
                    <a:pt x="58" y="7426"/>
                    <a:pt x="109" y="7389"/>
                    <a:pt x="117" y="7357"/>
                  </a:cubicBezTo>
                  <a:cubicBezTo>
                    <a:pt x="799" y="4921"/>
                    <a:pt x="1579" y="2535"/>
                    <a:pt x="2079" y="53"/>
                  </a:cubicBezTo>
                  <a:cubicBezTo>
                    <a:pt x="2086" y="15"/>
                    <a:pt x="2071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3046475" y="1136575"/>
              <a:ext cx="65900" cy="224700"/>
            </a:xfrm>
            <a:custGeom>
              <a:avLst/>
              <a:gdLst/>
              <a:ahLst/>
              <a:cxnLst/>
              <a:rect l="l" t="t" r="r" b="b"/>
              <a:pathLst>
                <a:path w="2636" h="8988" extrusionOk="0">
                  <a:moveTo>
                    <a:pt x="2596" y="1"/>
                  </a:moveTo>
                  <a:cubicBezTo>
                    <a:pt x="2554" y="1"/>
                    <a:pt x="2485" y="47"/>
                    <a:pt x="2474" y="91"/>
                  </a:cubicBezTo>
                  <a:cubicBezTo>
                    <a:pt x="1780" y="3085"/>
                    <a:pt x="843" y="5996"/>
                    <a:pt x="9" y="8948"/>
                  </a:cubicBezTo>
                  <a:cubicBezTo>
                    <a:pt x="0" y="8977"/>
                    <a:pt x="9" y="8988"/>
                    <a:pt x="25" y="8988"/>
                  </a:cubicBezTo>
                  <a:cubicBezTo>
                    <a:pt x="56" y="8988"/>
                    <a:pt x="114" y="8948"/>
                    <a:pt x="125" y="8916"/>
                  </a:cubicBezTo>
                  <a:cubicBezTo>
                    <a:pt x="1132" y="6021"/>
                    <a:pt x="1937" y="3039"/>
                    <a:pt x="2627" y="55"/>
                  </a:cubicBezTo>
                  <a:cubicBezTo>
                    <a:pt x="2636" y="16"/>
                    <a:pt x="2620" y="1"/>
                    <a:pt x="2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3083600" y="1159775"/>
              <a:ext cx="50550" cy="190075"/>
            </a:xfrm>
            <a:custGeom>
              <a:avLst/>
              <a:gdLst/>
              <a:ahLst/>
              <a:cxnLst/>
              <a:rect l="l" t="t" r="r" b="b"/>
              <a:pathLst>
                <a:path w="2022" h="7603" extrusionOk="0">
                  <a:moveTo>
                    <a:pt x="1986" y="0"/>
                  </a:moveTo>
                  <a:cubicBezTo>
                    <a:pt x="1946" y="0"/>
                    <a:pt x="1879" y="46"/>
                    <a:pt x="1868" y="89"/>
                  </a:cubicBezTo>
                  <a:cubicBezTo>
                    <a:pt x="1270" y="2591"/>
                    <a:pt x="638" y="5084"/>
                    <a:pt x="6" y="7575"/>
                  </a:cubicBezTo>
                  <a:cubicBezTo>
                    <a:pt x="1" y="7595"/>
                    <a:pt x="7" y="7602"/>
                    <a:pt x="17" y="7602"/>
                  </a:cubicBezTo>
                  <a:cubicBezTo>
                    <a:pt x="37" y="7602"/>
                    <a:pt x="73" y="7576"/>
                    <a:pt x="80" y="7558"/>
                  </a:cubicBezTo>
                  <a:cubicBezTo>
                    <a:pt x="956" y="5164"/>
                    <a:pt x="1418" y="2529"/>
                    <a:pt x="2013" y="51"/>
                  </a:cubicBezTo>
                  <a:cubicBezTo>
                    <a:pt x="2022" y="14"/>
                    <a:pt x="2008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3086975" y="1136450"/>
              <a:ext cx="58200" cy="225700"/>
            </a:xfrm>
            <a:custGeom>
              <a:avLst/>
              <a:gdLst/>
              <a:ahLst/>
              <a:cxnLst/>
              <a:rect l="l" t="t" r="r" b="b"/>
              <a:pathLst>
                <a:path w="2328" h="9028" extrusionOk="0">
                  <a:moveTo>
                    <a:pt x="2285" y="1"/>
                  </a:moveTo>
                  <a:cubicBezTo>
                    <a:pt x="2242" y="1"/>
                    <a:pt x="2175" y="49"/>
                    <a:pt x="2167" y="96"/>
                  </a:cubicBezTo>
                  <a:cubicBezTo>
                    <a:pt x="1668" y="3143"/>
                    <a:pt x="1098" y="6084"/>
                    <a:pt x="12" y="8986"/>
                  </a:cubicBezTo>
                  <a:cubicBezTo>
                    <a:pt x="1" y="9016"/>
                    <a:pt x="12" y="9027"/>
                    <a:pt x="29" y="9027"/>
                  </a:cubicBezTo>
                  <a:cubicBezTo>
                    <a:pt x="51" y="9027"/>
                    <a:pt x="82" y="9009"/>
                    <a:pt x="94" y="8986"/>
                  </a:cubicBezTo>
                  <a:cubicBezTo>
                    <a:pt x="1386" y="6187"/>
                    <a:pt x="1828" y="3078"/>
                    <a:pt x="2320" y="60"/>
                  </a:cubicBezTo>
                  <a:cubicBezTo>
                    <a:pt x="2327" y="17"/>
                    <a:pt x="2310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3111375" y="1137725"/>
              <a:ext cx="50875" cy="195275"/>
            </a:xfrm>
            <a:custGeom>
              <a:avLst/>
              <a:gdLst/>
              <a:ahLst/>
              <a:cxnLst/>
              <a:rect l="l" t="t" r="r" b="b"/>
              <a:pathLst>
                <a:path w="2035" h="7811" extrusionOk="0">
                  <a:moveTo>
                    <a:pt x="1994" y="1"/>
                  </a:moveTo>
                  <a:cubicBezTo>
                    <a:pt x="1951" y="1"/>
                    <a:pt x="1883" y="48"/>
                    <a:pt x="1872" y="95"/>
                  </a:cubicBezTo>
                  <a:cubicBezTo>
                    <a:pt x="1327" y="2680"/>
                    <a:pt x="617" y="5211"/>
                    <a:pt x="6" y="7780"/>
                  </a:cubicBezTo>
                  <a:cubicBezTo>
                    <a:pt x="0" y="7802"/>
                    <a:pt x="8" y="7810"/>
                    <a:pt x="20" y="7810"/>
                  </a:cubicBezTo>
                  <a:cubicBezTo>
                    <a:pt x="45" y="7810"/>
                    <a:pt x="89" y="7779"/>
                    <a:pt x="97" y="7755"/>
                  </a:cubicBezTo>
                  <a:cubicBezTo>
                    <a:pt x="927" y="5253"/>
                    <a:pt x="1484" y="2635"/>
                    <a:pt x="2026" y="58"/>
                  </a:cubicBezTo>
                  <a:cubicBezTo>
                    <a:pt x="2035" y="17"/>
                    <a:pt x="2018" y="1"/>
                    <a:pt x="1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3118700" y="1130450"/>
              <a:ext cx="61800" cy="218300"/>
            </a:xfrm>
            <a:custGeom>
              <a:avLst/>
              <a:gdLst/>
              <a:ahLst/>
              <a:cxnLst/>
              <a:rect l="l" t="t" r="r" b="b"/>
              <a:pathLst>
                <a:path w="2472" h="8732" extrusionOk="0">
                  <a:moveTo>
                    <a:pt x="2433" y="0"/>
                  </a:moveTo>
                  <a:cubicBezTo>
                    <a:pt x="2390" y="0"/>
                    <a:pt x="2321" y="49"/>
                    <a:pt x="2310" y="93"/>
                  </a:cubicBezTo>
                  <a:cubicBezTo>
                    <a:pt x="1625" y="2987"/>
                    <a:pt x="770" y="5828"/>
                    <a:pt x="6" y="8702"/>
                  </a:cubicBezTo>
                  <a:cubicBezTo>
                    <a:pt x="0" y="8724"/>
                    <a:pt x="8" y="8732"/>
                    <a:pt x="20" y="8732"/>
                  </a:cubicBezTo>
                  <a:cubicBezTo>
                    <a:pt x="43" y="8732"/>
                    <a:pt x="85" y="8703"/>
                    <a:pt x="92" y="8681"/>
                  </a:cubicBezTo>
                  <a:cubicBezTo>
                    <a:pt x="1072" y="5870"/>
                    <a:pt x="1782" y="2950"/>
                    <a:pt x="2463" y="56"/>
                  </a:cubicBezTo>
                  <a:cubicBezTo>
                    <a:pt x="2472" y="16"/>
                    <a:pt x="2457" y="0"/>
                    <a:pt x="2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3137850" y="1130500"/>
              <a:ext cx="59575" cy="225750"/>
            </a:xfrm>
            <a:custGeom>
              <a:avLst/>
              <a:gdLst/>
              <a:ahLst/>
              <a:cxnLst/>
              <a:rect l="l" t="t" r="r" b="b"/>
              <a:pathLst>
                <a:path w="2383" h="9030" extrusionOk="0">
                  <a:moveTo>
                    <a:pt x="2345" y="0"/>
                  </a:moveTo>
                  <a:cubicBezTo>
                    <a:pt x="2304" y="0"/>
                    <a:pt x="2238" y="47"/>
                    <a:pt x="2230" y="91"/>
                  </a:cubicBezTo>
                  <a:cubicBezTo>
                    <a:pt x="1586" y="3093"/>
                    <a:pt x="875" y="6049"/>
                    <a:pt x="8" y="8993"/>
                  </a:cubicBezTo>
                  <a:cubicBezTo>
                    <a:pt x="1" y="9019"/>
                    <a:pt x="10" y="9029"/>
                    <a:pt x="26" y="9029"/>
                  </a:cubicBezTo>
                  <a:cubicBezTo>
                    <a:pt x="54" y="9029"/>
                    <a:pt x="105" y="8995"/>
                    <a:pt x="115" y="8968"/>
                  </a:cubicBezTo>
                  <a:cubicBezTo>
                    <a:pt x="1140" y="6078"/>
                    <a:pt x="1738" y="3048"/>
                    <a:pt x="2374" y="54"/>
                  </a:cubicBezTo>
                  <a:cubicBezTo>
                    <a:pt x="2383" y="15"/>
                    <a:pt x="2368" y="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3157225" y="1120775"/>
              <a:ext cx="60925" cy="225875"/>
            </a:xfrm>
            <a:custGeom>
              <a:avLst/>
              <a:gdLst/>
              <a:ahLst/>
              <a:cxnLst/>
              <a:rect l="l" t="t" r="r" b="b"/>
              <a:pathLst>
                <a:path w="2437" h="9035" extrusionOk="0">
                  <a:moveTo>
                    <a:pt x="2397" y="1"/>
                  </a:moveTo>
                  <a:cubicBezTo>
                    <a:pt x="2355" y="1"/>
                    <a:pt x="2288" y="47"/>
                    <a:pt x="2280" y="92"/>
                  </a:cubicBezTo>
                  <a:cubicBezTo>
                    <a:pt x="1682" y="3107"/>
                    <a:pt x="851" y="6038"/>
                    <a:pt x="9" y="8994"/>
                  </a:cubicBezTo>
                  <a:cubicBezTo>
                    <a:pt x="0" y="9023"/>
                    <a:pt x="10" y="9034"/>
                    <a:pt x="27" y="9034"/>
                  </a:cubicBezTo>
                  <a:cubicBezTo>
                    <a:pt x="58" y="9034"/>
                    <a:pt x="113" y="8997"/>
                    <a:pt x="121" y="8965"/>
                  </a:cubicBezTo>
                  <a:cubicBezTo>
                    <a:pt x="1112" y="6063"/>
                    <a:pt x="1835" y="3061"/>
                    <a:pt x="2429" y="54"/>
                  </a:cubicBezTo>
                  <a:cubicBezTo>
                    <a:pt x="2437" y="16"/>
                    <a:pt x="2421" y="1"/>
                    <a:pt x="2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3177625" y="1135300"/>
              <a:ext cx="53900" cy="210300"/>
            </a:xfrm>
            <a:custGeom>
              <a:avLst/>
              <a:gdLst/>
              <a:ahLst/>
              <a:cxnLst/>
              <a:rect l="l" t="t" r="r" b="b"/>
              <a:pathLst>
                <a:path w="2156" h="8412" extrusionOk="0">
                  <a:moveTo>
                    <a:pt x="2115" y="0"/>
                  </a:moveTo>
                  <a:cubicBezTo>
                    <a:pt x="2072" y="0"/>
                    <a:pt x="2005" y="48"/>
                    <a:pt x="1997" y="93"/>
                  </a:cubicBezTo>
                  <a:cubicBezTo>
                    <a:pt x="1543" y="2913"/>
                    <a:pt x="870" y="5647"/>
                    <a:pt x="11" y="8367"/>
                  </a:cubicBezTo>
                  <a:cubicBezTo>
                    <a:pt x="1" y="8399"/>
                    <a:pt x="11" y="8411"/>
                    <a:pt x="30" y="8411"/>
                  </a:cubicBezTo>
                  <a:cubicBezTo>
                    <a:pt x="66" y="8411"/>
                    <a:pt x="130" y="8369"/>
                    <a:pt x="144" y="8335"/>
                  </a:cubicBezTo>
                  <a:cubicBezTo>
                    <a:pt x="1101" y="5655"/>
                    <a:pt x="1704" y="2863"/>
                    <a:pt x="2150" y="56"/>
                  </a:cubicBezTo>
                  <a:cubicBezTo>
                    <a:pt x="2156" y="16"/>
                    <a:pt x="2139" y="0"/>
                    <a:pt x="2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3208700" y="1153825"/>
              <a:ext cx="39550" cy="190125"/>
            </a:xfrm>
            <a:custGeom>
              <a:avLst/>
              <a:gdLst/>
              <a:ahLst/>
              <a:cxnLst/>
              <a:rect l="l" t="t" r="r" b="b"/>
              <a:pathLst>
                <a:path w="1582" h="7605" extrusionOk="0">
                  <a:moveTo>
                    <a:pt x="1547" y="1"/>
                  </a:moveTo>
                  <a:cubicBezTo>
                    <a:pt x="1510" y="1"/>
                    <a:pt x="1453" y="43"/>
                    <a:pt x="1447" y="83"/>
                  </a:cubicBezTo>
                  <a:cubicBezTo>
                    <a:pt x="1001" y="2597"/>
                    <a:pt x="601" y="5087"/>
                    <a:pt x="6" y="7573"/>
                  </a:cubicBezTo>
                  <a:cubicBezTo>
                    <a:pt x="1" y="7596"/>
                    <a:pt x="9" y="7604"/>
                    <a:pt x="21" y="7604"/>
                  </a:cubicBezTo>
                  <a:cubicBezTo>
                    <a:pt x="46" y="7604"/>
                    <a:pt x="89" y="7573"/>
                    <a:pt x="98" y="7548"/>
                  </a:cubicBezTo>
                  <a:cubicBezTo>
                    <a:pt x="969" y="5158"/>
                    <a:pt x="1163" y="2544"/>
                    <a:pt x="1576" y="50"/>
                  </a:cubicBezTo>
                  <a:cubicBezTo>
                    <a:pt x="1582" y="14"/>
                    <a:pt x="1568" y="1"/>
                    <a:pt x="1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3223975" y="1158525"/>
              <a:ext cx="52600" cy="210275"/>
            </a:xfrm>
            <a:custGeom>
              <a:avLst/>
              <a:gdLst/>
              <a:ahLst/>
              <a:cxnLst/>
              <a:rect l="l" t="t" r="r" b="b"/>
              <a:pathLst>
                <a:path w="2104" h="8411" extrusionOk="0">
                  <a:moveTo>
                    <a:pt x="2066" y="1"/>
                  </a:moveTo>
                  <a:cubicBezTo>
                    <a:pt x="2025" y="1"/>
                    <a:pt x="1958" y="47"/>
                    <a:pt x="1947" y="89"/>
                  </a:cubicBezTo>
                  <a:cubicBezTo>
                    <a:pt x="1307" y="2847"/>
                    <a:pt x="593" y="5593"/>
                    <a:pt x="7" y="8364"/>
                  </a:cubicBezTo>
                  <a:cubicBezTo>
                    <a:pt x="1" y="8398"/>
                    <a:pt x="14" y="8410"/>
                    <a:pt x="34" y="8410"/>
                  </a:cubicBezTo>
                  <a:cubicBezTo>
                    <a:pt x="70" y="8410"/>
                    <a:pt x="128" y="8368"/>
                    <a:pt x="139" y="8330"/>
                  </a:cubicBezTo>
                  <a:cubicBezTo>
                    <a:pt x="820" y="5576"/>
                    <a:pt x="1465" y="2814"/>
                    <a:pt x="2096" y="52"/>
                  </a:cubicBezTo>
                  <a:cubicBezTo>
                    <a:pt x="2103" y="15"/>
                    <a:pt x="2089" y="1"/>
                    <a:pt x="2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3233475" y="1162025"/>
              <a:ext cx="60175" cy="264100"/>
            </a:xfrm>
            <a:custGeom>
              <a:avLst/>
              <a:gdLst/>
              <a:ahLst/>
              <a:cxnLst/>
              <a:rect l="l" t="t" r="r" b="b"/>
              <a:pathLst>
                <a:path w="2407" h="10564" extrusionOk="0">
                  <a:moveTo>
                    <a:pt x="2368" y="1"/>
                  </a:moveTo>
                  <a:cubicBezTo>
                    <a:pt x="2325" y="1"/>
                    <a:pt x="2255" y="50"/>
                    <a:pt x="2245" y="98"/>
                  </a:cubicBezTo>
                  <a:cubicBezTo>
                    <a:pt x="1534" y="3570"/>
                    <a:pt x="858" y="7071"/>
                    <a:pt x="10" y="10511"/>
                  </a:cubicBezTo>
                  <a:cubicBezTo>
                    <a:pt x="0" y="10549"/>
                    <a:pt x="14" y="10564"/>
                    <a:pt x="36" y="10564"/>
                  </a:cubicBezTo>
                  <a:cubicBezTo>
                    <a:pt x="76" y="10564"/>
                    <a:pt x="145" y="10516"/>
                    <a:pt x="155" y="10474"/>
                  </a:cubicBezTo>
                  <a:cubicBezTo>
                    <a:pt x="1096" y="7071"/>
                    <a:pt x="1695" y="3521"/>
                    <a:pt x="2398" y="56"/>
                  </a:cubicBezTo>
                  <a:cubicBezTo>
                    <a:pt x="2406" y="16"/>
                    <a:pt x="2391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3250975" y="1168125"/>
              <a:ext cx="56000" cy="261250"/>
            </a:xfrm>
            <a:custGeom>
              <a:avLst/>
              <a:gdLst/>
              <a:ahLst/>
              <a:cxnLst/>
              <a:rect l="l" t="t" r="r" b="b"/>
              <a:pathLst>
                <a:path w="2240" h="10450" extrusionOk="0">
                  <a:moveTo>
                    <a:pt x="2198" y="0"/>
                  </a:moveTo>
                  <a:cubicBezTo>
                    <a:pt x="2155" y="0"/>
                    <a:pt x="2087" y="50"/>
                    <a:pt x="2081" y="98"/>
                  </a:cubicBezTo>
                  <a:cubicBezTo>
                    <a:pt x="1623" y="3607"/>
                    <a:pt x="987" y="7005"/>
                    <a:pt x="9" y="10412"/>
                  </a:cubicBezTo>
                  <a:cubicBezTo>
                    <a:pt x="0" y="10439"/>
                    <a:pt x="9" y="10449"/>
                    <a:pt x="25" y="10449"/>
                  </a:cubicBezTo>
                  <a:cubicBezTo>
                    <a:pt x="54" y="10449"/>
                    <a:pt x="109" y="10413"/>
                    <a:pt x="120" y="10383"/>
                  </a:cubicBezTo>
                  <a:cubicBezTo>
                    <a:pt x="1313" y="7071"/>
                    <a:pt x="1793" y="3532"/>
                    <a:pt x="2234" y="56"/>
                  </a:cubicBezTo>
                  <a:cubicBezTo>
                    <a:pt x="2240" y="16"/>
                    <a:pt x="2223" y="0"/>
                    <a:pt x="2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3255925" y="1199900"/>
              <a:ext cx="60675" cy="275625"/>
            </a:xfrm>
            <a:custGeom>
              <a:avLst/>
              <a:gdLst/>
              <a:ahLst/>
              <a:cxnLst/>
              <a:rect l="l" t="t" r="r" b="b"/>
              <a:pathLst>
                <a:path w="2427" h="11025" extrusionOk="0">
                  <a:moveTo>
                    <a:pt x="2387" y="1"/>
                  </a:moveTo>
                  <a:cubicBezTo>
                    <a:pt x="2347" y="1"/>
                    <a:pt x="2284" y="45"/>
                    <a:pt x="2275" y="90"/>
                  </a:cubicBezTo>
                  <a:cubicBezTo>
                    <a:pt x="1730" y="3781"/>
                    <a:pt x="1058" y="7402"/>
                    <a:pt x="9" y="10986"/>
                  </a:cubicBezTo>
                  <a:cubicBezTo>
                    <a:pt x="0" y="11014"/>
                    <a:pt x="9" y="11025"/>
                    <a:pt x="25" y="11025"/>
                  </a:cubicBezTo>
                  <a:cubicBezTo>
                    <a:pt x="54" y="11025"/>
                    <a:pt x="104" y="10990"/>
                    <a:pt x="112" y="10961"/>
                  </a:cubicBezTo>
                  <a:cubicBezTo>
                    <a:pt x="1313" y="7431"/>
                    <a:pt x="1879" y="3732"/>
                    <a:pt x="2420" y="53"/>
                  </a:cubicBezTo>
                  <a:cubicBezTo>
                    <a:pt x="2426" y="15"/>
                    <a:pt x="2411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3285450" y="1216875"/>
              <a:ext cx="49400" cy="260900"/>
            </a:xfrm>
            <a:custGeom>
              <a:avLst/>
              <a:gdLst/>
              <a:ahLst/>
              <a:cxnLst/>
              <a:rect l="l" t="t" r="r" b="b"/>
              <a:pathLst>
                <a:path w="1976" h="10436" extrusionOk="0">
                  <a:moveTo>
                    <a:pt x="1936" y="1"/>
                  </a:moveTo>
                  <a:cubicBezTo>
                    <a:pt x="1894" y="1"/>
                    <a:pt x="1831" y="47"/>
                    <a:pt x="1826" y="92"/>
                  </a:cubicBezTo>
                  <a:cubicBezTo>
                    <a:pt x="1330" y="3556"/>
                    <a:pt x="661" y="6971"/>
                    <a:pt x="4" y="10402"/>
                  </a:cubicBezTo>
                  <a:cubicBezTo>
                    <a:pt x="0" y="10426"/>
                    <a:pt x="9" y="10435"/>
                    <a:pt x="23" y="10435"/>
                  </a:cubicBezTo>
                  <a:cubicBezTo>
                    <a:pt x="48" y="10435"/>
                    <a:pt x="86" y="10407"/>
                    <a:pt x="92" y="10381"/>
                  </a:cubicBezTo>
                  <a:cubicBezTo>
                    <a:pt x="959" y="6996"/>
                    <a:pt x="1474" y="3511"/>
                    <a:pt x="1969" y="55"/>
                  </a:cubicBezTo>
                  <a:cubicBezTo>
                    <a:pt x="1976" y="16"/>
                    <a:pt x="1959" y="1"/>
                    <a:pt x="1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3308250" y="1187600"/>
              <a:ext cx="49850" cy="275850"/>
            </a:xfrm>
            <a:custGeom>
              <a:avLst/>
              <a:gdLst/>
              <a:ahLst/>
              <a:cxnLst/>
              <a:rect l="l" t="t" r="r" b="b"/>
              <a:pathLst>
                <a:path w="1994" h="11034" extrusionOk="0">
                  <a:moveTo>
                    <a:pt x="1950" y="0"/>
                  </a:moveTo>
                  <a:cubicBezTo>
                    <a:pt x="1906" y="0"/>
                    <a:pt x="1839" y="48"/>
                    <a:pt x="1834" y="95"/>
                  </a:cubicBezTo>
                  <a:cubicBezTo>
                    <a:pt x="1293" y="3740"/>
                    <a:pt x="628" y="7361"/>
                    <a:pt x="5" y="10995"/>
                  </a:cubicBezTo>
                  <a:cubicBezTo>
                    <a:pt x="1" y="11023"/>
                    <a:pt x="12" y="11034"/>
                    <a:pt x="29" y="11034"/>
                  </a:cubicBezTo>
                  <a:cubicBezTo>
                    <a:pt x="59" y="11034"/>
                    <a:pt x="108" y="10998"/>
                    <a:pt x="116" y="10966"/>
                  </a:cubicBezTo>
                  <a:cubicBezTo>
                    <a:pt x="918" y="7370"/>
                    <a:pt x="1450" y="3704"/>
                    <a:pt x="1987" y="57"/>
                  </a:cubicBezTo>
                  <a:cubicBezTo>
                    <a:pt x="1993" y="16"/>
                    <a:pt x="1975" y="0"/>
                    <a:pt x="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3314200" y="1199825"/>
              <a:ext cx="63375" cy="284375"/>
            </a:xfrm>
            <a:custGeom>
              <a:avLst/>
              <a:gdLst/>
              <a:ahLst/>
              <a:cxnLst/>
              <a:rect l="l" t="t" r="r" b="b"/>
              <a:pathLst>
                <a:path w="2535" h="11375" extrusionOk="0">
                  <a:moveTo>
                    <a:pt x="2494" y="0"/>
                  </a:moveTo>
                  <a:cubicBezTo>
                    <a:pt x="2451" y="0"/>
                    <a:pt x="2385" y="48"/>
                    <a:pt x="2376" y="93"/>
                  </a:cubicBezTo>
                  <a:cubicBezTo>
                    <a:pt x="1728" y="3875"/>
                    <a:pt x="840" y="7591"/>
                    <a:pt x="7" y="11332"/>
                  </a:cubicBezTo>
                  <a:cubicBezTo>
                    <a:pt x="1" y="11362"/>
                    <a:pt x="12" y="11374"/>
                    <a:pt x="29" y="11374"/>
                  </a:cubicBezTo>
                  <a:cubicBezTo>
                    <a:pt x="61" y="11374"/>
                    <a:pt x="114" y="11335"/>
                    <a:pt x="122" y="11303"/>
                  </a:cubicBezTo>
                  <a:cubicBezTo>
                    <a:pt x="1130" y="7608"/>
                    <a:pt x="1885" y="3829"/>
                    <a:pt x="2529" y="56"/>
                  </a:cubicBezTo>
                  <a:cubicBezTo>
                    <a:pt x="2535" y="15"/>
                    <a:pt x="2518" y="0"/>
                    <a:pt x="2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3337450" y="1185200"/>
              <a:ext cx="55950" cy="292725"/>
            </a:xfrm>
            <a:custGeom>
              <a:avLst/>
              <a:gdLst/>
              <a:ahLst/>
              <a:cxnLst/>
              <a:rect l="l" t="t" r="r" b="b"/>
              <a:pathLst>
                <a:path w="2238" h="11709" extrusionOk="0">
                  <a:moveTo>
                    <a:pt x="2207" y="1"/>
                  </a:moveTo>
                  <a:cubicBezTo>
                    <a:pt x="2162" y="1"/>
                    <a:pt x="2080" y="63"/>
                    <a:pt x="2075" y="112"/>
                  </a:cubicBezTo>
                  <a:cubicBezTo>
                    <a:pt x="1587" y="4031"/>
                    <a:pt x="1137" y="7878"/>
                    <a:pt x="9" y="11673"/>
                  </a:cubicBezTo>
                  <a:cubicBezTo>
                    <a:pt x="1" y="11699"/>
                    <a:pt x="9" y="11709"/>
                    <a:pt x="23" y="11709"/>
                  </a:cubicBezTo>
                  <a:cubicBezTo>
                    <a:pt x="51" y="11709"/>
                    <a:pt x="102" y="11674"/>
                    <a:pt x="112" y="11644"/>
                  </a:cubicBezTo>
                  <a:cubicBezTo>
                    <a:pt x="1425" y="7920"/>
                    <a:pt x="1748" y="3935"/>
                    <a:pt x="2235" y="38"/>
                  </a:cubicBezTo>
                  <a:cubicBezTo>
                    <a:pt x="2237" y="11"/>
                    <a:pt x="2225" y="1"/>
                    <a:pt x="2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3345825" y="1184100"/>
              <a:ext cx="71675" cy="371925"/>
            </a:xfrm>
            <a:custGeom>
              <a:avLst/>
              <a:gdLst/>
              <a:ahLst/>
              <a:cxnLst/>
              <a:rect l="l" t="t" r="r" b="b"/>
              <a:pathLst>
                <a:path w="2867" h="14877" extrusionOk="0">
                  <a:moveTo>
                    <a:pt x="2827" y="0"/>
                  </a:moveTo>
                  <a:cubicBezTo>
                    <a:pt x="2787" y="0"/>
                    <a:pt x="2727" y="44"/>
                    <a:pt x="2722" y="86"/>
                  </a:cubicBezTo>
                  <a:cubicBezTo>
                    <a:pt x="2028" y="5037"/>
                    <a:pt x="1309" y="10003"/>
                    <a:pt x="9" y="14834"/>
                  </a:cubicBezTo>
                  <a:cubicBezTo>
                    <a:pt x="1" y="14865"/>
                    <a:pt x="10" y="14877"/>
                    <a:pt x="27" y="14877"/>
                  </a:cubicBezTo>
                  <a:cubicBezTo>
                    <a:pt x="58" y="14877"/>
                    <a:pt x="114" y="14836"/>
                    <a:pt x="124" y="14802"/>
                  </a:cubicBezTo>
                  <a:cubicBezTo>
                    <a:pt x="1660" y="10095"/>
                    <a:pt x="2181" y="4942"/>
                    <a:pt x="2862" y="53"/>
                  </a:cubicBezTo>
                  <a:cubicBezTo>
                    <a:pt x="2867" y="15"/>
                    <a:pt x="2850" y="0"/>
                    <a:pt x="2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3394025" y="1189000"/>
              <a:ext cx="44625" cy="223875"/>
            </a:xfrm>
            <a:custGeom>
              <a:avLst/>
              <a:gdLst/>
              <a:ahLst/>
              <a:cxnLst/>
              <a:rect l="l" t="t" r="r" b="b"/>
              <a:pathLst>
                <a:path w="1785" h="8955" extrusionOk="0">
                  <a:moveTo>
                    <a:pt x="1526" y="0"/>
                  </a:moveTo>
                  <a:cubicBezTo>
                    <a:pt x="1487" y="0"/>
                    <a:pt x="1437" y="58"/>
                    <a:pt x="1434" y="84"/>
                  </a:cubicBezTo>
                  <a:cubicBezTo>
                    <a:pt x="914" y="3023"/>
                    <a:pt x="703" y="5988"/>
                    <a:pt x="10" y="8900"/>
                  </a:cubicBezTo>
                  <a:cubicBezTo>
                    <a:pt x="1" y="8939"/>
                    <a:pt x="15" y="8954"/>
                    <a:pt x="37" y="8954"/>
                  </a:cubicBezTo>
                  <a:cubicBezTo>
                    <a:pt x="79" y="8954"/>
                    <a:pt x="149" y="8904"/>
                    <a:pt x="162" y="8858"/>
                  </a:cubicBezTo>
                  <a:cubicBezTo>
                    <a:pt x="555" y="7417"/>
                    <a:pt x="790" y="5952"/>
                    <a:pt x="984" y="4473"/>
                  </a:cubicBezTo>
                  <a:cubicBezTo>
                    <a:pt x="1041" y="4039"/>
                    <a:pt x="1095" y="3614"/>
                    <a:pt x="1149" y="3185"/>
                  </a:cubicBezTo>
                  <a:cubicBezTo>
                    <a:pt x="1190" y="2834"/>
                    <a:pt x="1785" y="414"/>
                    <a:pt x="1546" y="216"/>
                  </a:cubicBezTo>
                  <a:lnTo>
                    <a:pt x="1546" y="216"/>
                  </a:lnTo>
                  <a:cubicBezTo>
                    <a:pt x="1553" y="221"/>
                    <a:pt x="1560" y="223"/>
                    <a:pt x="1569" y="223"/>
                  </a:cubicBezTo>
                  <a:cubicBezTo>
                    <a:pt x="1614" y="223"/>
                    <a:pt x="1672" y="155"/>
                    <a:pt x="1640" y="117"/>
                  </a:cubicBezTo>
                  <a:cubicBezTo>
                    <a:pt x="1611" y="84"/>
                    <a:pt x="1582" y="47"/>
                    <a:pt x="1554" y="14"/>
                  </a:cubicBezTo>
                  <a:cubicBezTo>
                    <a:pt x="1546" y="4"/>
                    <a:pt x="1536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3411475" y="1204900"/>
              <a:ext cx="33975" cy="214950"/>
            </a:xfrm>
            <a:custGeom>
              <a:avLst/>
              <a:gdLst/>
              <a:ahLst/>
              <a:cxnLst/>
              <a:rect l="l" t="t" r="r" b="b"/>
              <a:pathLst>
                <a:path w="1359" h="8598" extrusionOk="0">
                  <a:moveTo>
                    <a:pt x="1333" y="0"/>
                  </a:moveTo>
                  <a:cubicBezTo>
                    <a:pt x="1295" y="0"/>
                    <a:pt x="1221" y="57"/>
                    <a:pt x="1214" y="100"/>
                  </a:cubicBezTo>
                  <a:cubicBezTo>
                    <a:pt x="860" y="2924"/>
                    <a:pt x="385" y="5728"/>
                    <a:pt x="5" y="8552"/>
                  </a:cubicBezTo>
                  <a:cubicBezTo>
                    <a:pt x="1" y="8585"/>
                    <a:pt x="14" y="8597"/>
                    <a:pt x="34" y="8597"/>
                  </a:cubicBezTo>
                  <a:cubicBezTo>
                    <a:pt x="69" y="8597"/>
                    <a:pt x="125" y="8556"/>
                    <a:pt x="133" y="8519"/>
                  </a:cubicBezTo>
                  <a:cubicBezTo>
                    <a:pt x="629" y="5707"/>
                    <a:pt x="1012" y="2867"/>
                    <a:pt x="1355" y="34"/>
                  </a:cubicBezTo>
                  <a:cubicBezTo>
                    <a:pt x="1359" y="10"/>
                    <a:pt x="1349" y="0"/>
                    <a:pt x="1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3429700" y="1198500"/>
              <a:ext cx="41625" cy="216525"/>
            </a:xfrm>
            <a:custGeom>
              <a:avLst/>
              <a:gdLst/>
              <a:ahLst/>
              <a:cxnLst/>
              <a:rect l="l" t="t" r="r" b="b"/>
              <a:pathLst>
                <a:path w="1665" h="8661" extrusionOk="0">
                  <a:moveTo>
                    <a:pt x="1621" y="0"/>
                  </a:moveTo>
                  <a:cubicBezTo>
                    <a:pt x="1577" y="0"/>
                    <a:pt x="1509" y="49"/>
                    <a:pt x="1501" y="97"/>
                  </a:cubicBezTo>
                  <a:cubicBezTo>
                    <a:pt x="1006" y="2937"/>
                    <a:pt x="436" y="5765"/>
                    <a:pt x="7" y="8614"/>
                  </a:cubicBezTo>
                  <a:cubicBezTo>
                    <a:pt x="1" y="8648"/>
                    <a:pt x="14" y="8661"/>
                    <a:pt x="33" y="8661"/>
                  </a:cubicBezTo>
                  <a:cubicBezTo>
                    <a:pt x="69" y="8661"/>
                    <a:pt x="127" y="8618"/>
                    <a:pt x="135" y="8581"/>
                  </a:cubicBezTo>
                  <a:cubicBezTo>
                    <a:pt x="689" y="5749"/>
                    <a:pt x="1167" y="2900"/>
                    <a:pt x="1659" y="59"/>
                  </a:cubicBezTo>
                  <a:cubicBezTo>
                    <a:pt x="1664" y="17"/>
                    <a:pt x="1647" y="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3442125" y="1208275"/>
              <a:ext cx="43725" cy="267325"/>
            </a:xfrm>
            <a:custGeom>
              <a:avLst/>
              <a:gdLst/>
              <a:ahLst/>
              <a:cxnLst/>
              <a:rect l="l" t="t" r="r" b="b"/>
              <a:pathLst>
                <a:path w="1749" h="10693" extrusionOk="0">
                  <a:moveTo>
                    <a:pt x="1706" y="0"/>
                  </a:moveTo>
                  <a:cubicBezTo>
                    <a:pt x="1662" y="0"/>
                    <a:pt x="1596" y="50"/>
                    <a:pt x="1591" y="97"/>
                  </a:cubicBezTo>
                  <a:cubicBezTo>
                    <a:pt x="1133" y="3636"/>
                    <a:pt x="596" y="7138"/>
                    <a:pt x="5" y="10651"/>
                  </a:cubicBezTo>
                  <a:cubicBezTo>
                    <a:pt x="1" y="10681"/>
                    <a:pt x="13" y="10693"/>
                    <a:pt x="30" y="10693"/>
                  </a:cubicBezTo>
                  <a:cubicBezTo>
                    <a:pt x="61" y="10693"/>
                    <a:pt x="107" y="10657"/>
                    <a:pt x="112" y="10626"/>
                  </a:cubicBezTo>
                  <a:cubicBezTo>
                    <a:pt x="876" y="7129"/>
                    <a:pt x="1290" y="3603"/>
                    <a:pt x="1743" y="56"/>
                  </a:cubicBezTo>
                  <a:cubicBezTo>
                    <a:pt x="1748" y="16"/>
                    <a:pt x="1730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3449350" y="1214400"/>
              <a:ext cx="52225" cy="295200"/>
            </a:xfrm>
            <a:custGeom>
              <a:avLst/>
              <a:gdLst/>
              <a:ahLst/>
              <a:cxnLst/>
              <a:rect l="l" t="t" r="r" b="b"/>
              <a:pathLst>
                <a:path w="2089" h="11808" extrusionOk="0">
                  <a:moveTo>
                    <a:pt x="2059" y="1"/>
                  </a:moveTo>
                  <a:cubicBezTo>
                    <a:pt x="2016" y="1"/>
                    <a:pt x="1937" y="63"/>
                    <a:pt x="1934" y="113"/>
                  </a:cubicBezTo>
                  <a:cubicBezTo>
                    <a:pt x="1542" y="4064"/>
                    <a:pt x="1145" y="7949"/>
                    <a:pt x="10" y="11768"/>
                  </a:cubicBezTo>
                  <a:cubicBezTo>
                    <a:pt x="1" y="11797"/>
                    <a:pt x="10" y="11807"/>
                    <a:pt x="26" y="11807"/>
                  </a:cubicBezTo>
                  <a:cubicBezTo>
                    <a:pt x="55" y="11807"/>
                    <a:pt x="106" y="11773"/>
                    <a:pt x="117" y="11744"/>
                  </a:cubicBezTo>
                  <a:cubicBezTo>
                    <a:pt x="1409" y="7978"/>
                    <a:pt x="1698" y="3973"/>
                    <a:pt x="2087" y="38"/>
                  </a:cubicBezTo>
                  <a:cubicBezTo>
                    <a:pt x="2089" y="12"/>
                    <a:pt x="2077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3488475" y="1203475"/>
              <a:ext cx="46025" cy="323175"/>
            </a:xfrm>
            <a:custGeom>
              <a:avLst/>
              <a:gdLst/>
              <a:ahLst/>
              <a:cxnLst/>
              <a:rect l="l" t="t" r="r" b="b"/>
              <a:pathLst>
                <a:path w="1841" h="12927" extrusionOk="0">
                  <a:moveTo>
                    <a:pt x="1811" y="0"/>
                  </a:moveTo>
                  <a:cubicBezTo>
                    <a:pt x="1767" y="0"/>
                    <a:pt x="1688" y="62"/>
                    <a:pt x="1682" y="112"/>
                  </a:cubicBezTo>
                  <a:cubicBezTo>
                    <a:pt x="1190" y="4382"/>
                    <a:pt x="558" y="8626"/>
                    <a:pt x="5" y="12887"/>
                  </a:cubicBezTo>
                  <a:cubicBezTo>
                    <a:pt x="1" y="12916"/>
                    <a:pt x="12" y="12927"/>
                    <a:pt x="28" y="12927"/>
                  </a:cubicBezTo>
                  <a:cubicBezTo>
                    <a:pt x="56" y="12927"/>
                    <a:pt x="99" y="12894"/>
                    <a:pt x="104" y="12862"/>
                  </a:cubicBezTo>
                  <a:cubicBezTo>
                    <a:pt x="884" y="8626"/>
                    <a:pt x="1347" y="4315"/>
                    <a:pt x="1839" y="37"/>
                  </a:cubicBezTo>
                  <a:cubicBezTo>
                    <a:pt x="1841" y="11"/>
                    <a:pt x="1829" y="0"/>
                    <a:pt x="1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3493600" y="1270425"/>
              <a:ext cx="38325" cy="288750"/>
            </a:xfrm>
            <a:custGeom>
              <a:avLst/>
              <a:gdLst/>
              <a:ahLst/>
              <a:cxnLst/>
              <a:rect l="l" t="t" r="r" b="b"/>
              <a:pathLst>
                <a:path w="1533" h="11550" extrusionOk="0">
                  <a:moveTo>
                    <a:pt x="1505" y="1"/>
                  </a:moveTo>
                  <a:cubicBezTo>
                    <a:pt x="1464" y="1"/>
                    <a:pt x="1385" y="62"/>
                    <a:pt x="1382" y="109"/>
                  </a:cubicBezTo>
                  <a:cubicBezTo>
                    <a:pt x="1113" y="3909"/>
                    <a:pt x="989" y="7827"/>
                    <a:pt x="6" y="11522"/>
                  </a:cubicBezTo>
                  <a:cubicBezTo>
                    <a:pt x="1" y="11542"/>
                    <a:pt x="7" y="11550"/>
                    <a:pt x="18" y="11550"/>
                  </a:cubicBezTo>
                  <a:cubicBezTo>
                    <a:pt x="39" y="11550"/>
                    <a:pt x="77" y="11523"/>
                    <a:pt x="85" y="11501"/>
                  </a:cubicBezTo>
                  <a:cubicBezTo>
                    <a:pt x="1319" y="7938"/>
                    <a:pt x="1270" y="3764"/>
                    <a:pt x="1531" y="35"/>
                  </a:cubicBezTo>
                  <a:cubicBezTo>
                    <a:pt x="1533" y="10"/>
                    <a:pt x="1522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3510350" y="1331350"/>
              <a:ext cx="31275" cy="217150"/>
            </a:xfrm>
            <a:custGeom>
              <a:avLst/>
              <a:gdLst/>
              <a:ahLst/>
              <a:cxnLst/>
              <a:rect l="l" t="t" r="r" b="b"/>
              <a:pathLst>
                <a:path w="1251" h="8686" extrusionOk="0">
                  <a:moveTo>
                    <a:pt x="1223" y="1"/>
                  </a:moveTo>
                  <a:cubicBezTo>
                    <a:pt x="1182" y="1"/>
                    <a:pt x="1107" y="58"/>
                    <a:pt x="1104" y="104"/>
                  </a:cubicBezTo>
                  <a:cubicBezTo>
                    <a:pt x="815" y="2966"/>
                    <a:pt x="522" y="5819"/>
                    <a:pt x="5" y="8647"/>
                  </a:cubicBezTo>
                  <a:cubicBezTo>
                    <a:pt x="1" y="8674"/>
                    <a:pt x="12" y="8685"/>
                    <a:pt x="28" y="8685"/>
                  </a:cubicBezTo>
                  <a:cubicBezTo>
                    <a:pt x="56" y="8685"/>
                    <a:pt x="99" y="8654"/>
                    <a:pt x="104" y="8622"/>
                  </a:cubicBezTo>
                  <a:cubicBezTo>
                    <a:pt x="708" y="5794"/>
                    <a:pt x="960" y="2908"/>
                    <a:pt x="1248" y="35"/>
                  </a:cubicBezTo>
                  <a:cubicBezTo>
                    <a:pt x="1251" y="10"/>
                    <a:pt x="1240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3509000" y="1353175"/>
              <a:ext cx="47275" cy="272025"/>
            </a:xfrm>
            <a:custGeom>
              <a:avLst/>
              <a:gdLst/>
              <a:ahLst/>
              <a:cxnLst/>
              <a:rect l="l" t="t" r="r" b="b"/>
              <a:pathLst>
                <a:path w="1891" h="10881" extrusionOk="0">
                  <a:moveTo>
                    <a:pt x="1863" y="1"/>
                  </a:moveTo>
                  <a:cubicBezTo>
                    <a:pt x="1821" y="1"/>
                    <a:pt x="1746" y="60"/>
                    <a:pt x="1740" y="107"/>
                  </a:cubicBezTo>
                  <a:cubicBezTo>
                    <a:pt x="1397" y="3675"/>
                    <a:pt x="1162" y="7427"/>
                    <a:pt x="10" y="10842"/>
                  </a:cubicBezTo>
                  <a:cubicBezTo>
                    <a:pt x="0" y="10870"/>
                    <a:pt x="11" y="10880"/>
                    <a:pt x="28" y="10880"/>
                  </a:cubicBezTo>
                  <a:cubicBezTo>
                    <a:pt x="55" y="10880"/>
                    <a:pt x="99" y="10855"/>
                    <a:pt x="109" y="10830"/>
                  </a:cubicBezTo>
                  <a:cubicBezTo>
                    <a:pt x="1426" y="7506"/>
                    <a:pt x="1550" y="3563"/>
                    <a:pt x="1889" y="37"/>
                  </a:cubicBezTo>
                  <a:cubicBezTo>
                    <a:pt x="1891" y="11"/>
                    <a:pt x="1880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3527600" y="1400625"/>
              <a:ext cx="42150" cy="254800"/>
            </a:xfrm>
            <a:custGeom>
              <a:avLst/>
              <a:gdLst/>
              <a:ahLst/>
              <a:cxnLst/>
              <a:rect l="l" t="t" r="r" b="b"/>
              <a:pathLst>
                <a:path w="1686" h="10192" extrusionOk="0">
                  <a:moveTo>
                    <a:pt x="1657" y="1"/>
                  </a:moveTo>
                  <a:cubicBezTo>
                    <a:pt x="1615" y="1"/>
                    <a:pt x="1535" y="63"/>
                    <a:pt x="1529" y="113"/>
                  </a:cubicBezTo>
                  <a:cubicBezTo>
                    <a:pt x="1169" y="3486"/>
                    <a:pt x="567" y="6814"/>
                    <a:pt x="5" y="10158"/>
                  </a:cubicBezTo>
                  <a:cubicBezTo>
                    <a:pt x="1" y="10182"/>
                    <a:pt x="10" y="10192"/>
                    <a:pt x="24" y="10192"/>
                  </a:cubicBezTo>
                  <a:cubicBezTo>
                    <a:pt x="48" y="10192"/>
                    <a:pt x="87" y="10164"/>
                    <a:pt x="92" y="10137"/>
                  </a:cubicBezTo>
                  <a:cubicBezTo>
                    <a:pt x="781" y="6797"/>
                    <a:pt x="1326" y="3427"/>
                    <a:pt x="1682" y="38"/>
                  </a:cubicBezTo>
                  <a:cubicBezTo>
                    <a:pt x="1685" y="12"/>
                    <a:pt x="1674" y="1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3542050" y="1415175"/>
              <a:ext cx="38725" cy="274500"/>
            </a:xfrm>
            <a:custGeom>
              <a:avLst/>
              <a:gdLst/>
              <a:ahLst/>
              <a:cxnLst/>
              <a:rect l="l" t="t" r="r" b="b"/>
              <a:pathLst>
                <a:path w="1549" h="10980" extrusionOk="0">
                  <a:moveTo>
                    <a:pt x="1517" y="1"/>
                  </a:moveTo>
                  <a:cubicBezTo>
                    <a:pt x="1472" y="1"/>
                    <a:pt x="1391" y="63"/>
                    <a:pt x="1388" y="112"/>
                  </a:cubicBezTo>
                  <a:cubicBezTo>
                    <a:pt x="1037" y="3742"/>
                    <a:pt x="505" y="7334"/>
                    <a:pt x="5" y="10943"/>
                  </a:cubicBezTo>
                  <a:cubicBezTo>
                    <a:pt x="0" y="10969"/>
                    <a:pt x="11" y="10979"/>
                    <a:pt x="27" y="10979"/>
                  </a:cubicBezTo>
                  <a:cubicBezTo>
                    <a:pt x="55" y="10979"/>
                    <a:pt x="99" y="10947"/>
                    <a:pt x="104" y="10918"/>
                  </a:cubicBezTo>
                  <a:cubicBezTo>
                    <a:pt x="757" y="7322"/>
                    <a:pt x="1194" y="3676"/>
                    <a:pt x="1546" y="38"/>
                  </a:cubicBezTo>
                  <a:cubicBezTo>
                    <a:pt x="1548" y="11"/>
                    <a:pt x="1536" y="1"/>
                    <a:pt x="1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3579900" y="1417600"/>
              <a:ext cx="17750" cy="213500"/>
            </a:xfrm>
            <a:custGeom>
              <a:avLst/>
              <a:gdLst/>
              <a:ahLst/>
              <a:cxnLst/>
              <a:rect l="l" t="t" r="r" b="b"/>
              <a:pathLst>
                <a:path w="710" h="8540" extrusionOk="0">
                  <a:moveTo>
                    <a:pt x="679" y="1"/>
                  </a:moveTo>
                  <a:cubicBezTo>
                    <a:pt x="635" y="1"/>
                    <a:pt x="559" y="65"/>
                    <a:pt x="556" y="114"/>
                  </a:cubicBezTo>
                  <a:cubicBezTo>
                    <a:pt x="453" y="2922"/>
                    <a:pt x="250" y="5717"/>
                    <a:pt x="2" y="8517"/>
                  </a:cubicBezTo>
                  <a:cubicBezTo>
                    <a:pt x="1" y="8533"/>
                    <a:pt x="8" y="8540"/>
                    <a:pt x="20" y="8540"/>
                  </a:cubicBezTo>
                  <a:cubicBezTo>
                    <a:pt x="46" y="8540"/>
                    <a:pt x="90" y="8507"/>
                    <a:pt x="93" y="8484"/>
                  </a:cubicBezTo>
                  <a:cubicBezTo>
                    <a:pt x="502" y="5693"/>
                    <a:pt x="609" y="2856"/>
                    <a:pt x="709" y="40"/>
                  </a:cubicBezTo>
                  <a:cubicBezTo>
                    <a:pt x="710" y="12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3589175" y="1434700"/>
              <a:ext cx="27975" cy="226050"/>
            </a:xfrm>
            <a:custGeom>
              <a:avLst/>
              <a:gdLst/>
              <a:ahLst/>
              <a:cxnLst/>
              <a:rect l="l" t="t" r="r" b="b"/>
              <a:pathLst>
                <a:path w="1119" h="9042" extrusionOk="0">
                  <a:moveTo>
                    <a:pt x="1088" y="0"/>
                  </a:moveTo>
                  <a:cubicBezTo>
                    <a:pt x="1045" y="0"/>
                    <a:pt x="968" y="61"/>
                    <a:pt x="965" y="107"/>
                  </a:cubicBezTo>
                  <a:cubicBezTo>
                    <a:pt x="816" y="3105"/>
                    <a:pt x="622" y="6053"/>
                    <a:pt x="8" y="8997"/>
                  </a:cubicBezTo>
                  <a:cubicBezTo>
                    <a:pt x="0" y="9029"/>
                    <a:pt x="11" y="9041"/>
                    <a:pt x="29" y="9041"/>
                  </a:cubicBezTo>
                  <a:cubicBezTo>
                    <a:pt x="63" y="9041"/>
                    <a:pt x="120" y="8999"/>
                    <a:pt x="131" y="8964"/>
                  </a:cubicBezTo>
                  <a:cubicBezTo>
                    <a:pt x="903" y="6062"/>
                    <a:pt x="978" y="3023"/>
                    <a:pt x="1117" y="38"/>
                  </a:cubicBezTo>
                  <a:cubicBezTo>
                    <a:pt x="1119" y="11"/>
                    <a:pt x="1107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3609200" y="1461575"/>
              <a:ext cx="18775" cy="190200"/>
            </a:xfrm>
            <a:custGeom>
              <a:avLst/>
              <a:gdLst/>
              <a:ahLst/>
              <a:cxnLst/>
              <a:rect l="l" t="t" r="r" b="b"/>
              <a:pathLst>
                <a:path w="751" h="7608" extrusionOk="0">
                  <a:moveTo>
                    <a:pt x="721" y="0"/>
                  </a:moveTo>
                  <a:cubicBezTo>
                    <a:pt x="679" y="0"/>
                    <a:pt x="609" y="59"/>
                    <a:pt x="606" y="103"/>
                  </a:cubicBezTo>
                  <a:cubicBezTo>
                    <a:pt x="507" y="2613"/>
                    <a:pt x="321" y="5086"/>
                    <a:pt x="3" y="7575"/>
                  </a:cubicBezTo>
                  <a:cubicBezTo>
                    <a:pt x="0" y="7599"/>
                    <a:pt x="9" y="7608"/>
                    <a:pt x="22" y="7608"/>
                  </a:cubicBezTo>
                  <a:cubicBezTo>
                    <a:pt x="46" y="7608"/>
                    <a:pt x="84" y="7579"/>
                    <a:pt x="89" y="7555"/>
                  </a:cubicBezTo>
                  <a:cubicBezTo>
                    <a:pt x="589" y="5086"/>
                    <a:pt x="651" y="2542"/>
                    <a:pt x="750" y="36"/>
                  </a:cubicBezTo>
                  <a:cubicBezTo>
                    <a:pt x="750" y="10"/>
                    <a:pt x="738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3621075" y="1489550"/>
              <a:ext cx="20350" cy="180675"/>
            </a:xfrm>
            <a:custGeom>
              <a:avLst/>
              <a:gdLst/>
              <a:ahLst/>
              <a:cxnLst/>
              <a:rect l="l" t="t" r="r" b="b"/>
              <a:pathLst>
                <a:path w="814" h="7227" extrusionOk="0">
                  <a:moveTo>
                    <a:pt x="785" y="1"/>
                  </a:moveTo>
                  <a:cubicBezTo>
                    <a:pt x="744" y="1"/>
                    <a:pt x="671" y="59"/>
                    <a:pt x="668" y="106"/>
                  </a:cubicBezTo>
                  <a:cubicBezTo>
                    <a:pt x="474" y="2477"/>
                    <a:pt x="271" y="4838"/>
                    <a:pt x="3" y="7200"/>
                  </a:cubicBezTo>
                  <a:cubicBezTo>
                    <a:pt x="0" y="7219"/>
                    <a:pt x="9" y="7227"/>
                    <a:pt x="23" y="7227"/>
                  </a:cubicBezTo>
                  <a:cubicBezTo>
                    <a:pt x="53" y="7227"/>
                    <a:pt x="105" y="7191"/>
                    <a:pt x="110" y="7163"/>
                  </a:cubicBezTo>
                  <a:cubicBezTo>
                    <a:pt x="490" y="4805"/>
                    <a:pt x="618" y="2410"/>
                    <a:pt x="813" y="36"/>
                  </a:cubicBezTo>
                  <a:cubicBezTo>
                    <a:pt x="814" y="11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3632175" y="1494400"/>
              <a:ext cx="29925" cy="185400"/>
            </a:xfrm>
            <a:custGeom>
              <a:avLst/>
              <a:gdLst/>
              <a:ahLst/>
              <a:cxnLst/>
              <a:rect l="l" t="t" r="r" b="b"/>
              <a:pathLst>
                <a:path w="1197" h="7416" extrusionOk="0">
                  <a:moveTo>
                    <a:pt x="1169" y="0"/>
                  </a:moveTo>
                  <a:cubicBezTo>
                    <a:pt x="1129" y="0"/>
                    <a:pt x="1055" y="60"/>
                    <a:pt x="1049" y="107"/>
                  </a:cubicBezTo>
                  <a:cubicBezTo>
                    <a:pt x="760" y="2546"/>
                    <a:pt x="459" y="4966"/>
                    <a:pt x="5" y="7381"/>
                  </a:cubicBezTo>
                  <a:cubicBezTo>
                    <a:pt x="0" y="7406"/>
                    <a:pt x="9" y="7416"/>
                    <a:pt x="22" y="7416"/>
                  </a:cubicBezTo>
                  <a:cubicBezTo>
                    <a:pt x="47" y="7416"/>
                    <a:pt x="88" y="7385"/>
                    <a:pt x="96" y="7361"/>
                  </a:cubicBezTo>
                  <a:cubicBezTo>
                    <a:pt x="769" y="4995"/>
                    <a:pt x="909" y="2468"/>
                    <a:pt x="1194" y="36"/>
                  </a:cubicBezTo>
                  <a:cubicBezTo>
                    <a:pt x="1196" y="11"/>
                    <a:pt x="1186" y="0"/>
                    <a:pt x="1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3661425" y="1519950"/>
              <a:ext cx="17700" cy="117275"/>
            </a:xfrm>
            <a:custGeom>
              <a:avLst/>
              <a:gdLst/>
              <a:ahLst/>
              <a:cxnLst/>
              <a:rect l="l" t="t" r="r" b="b"/>
              <a:pathLst>
                <a:path w="708" h="4691" extrusionOk="0">
                  <a:moveTo>
                    <a:pt x="682" y="1"/>
                  </a:moveTo>
                  <a:cubicBezTo>
                    <a:pt x="642" y="1"/>
                    <a:pt x="567" y="60"/>
                    <a:pt x="561" y="104"/>
                  </a:cubicBezTo>
                  <a:cubicBezTo>
                    <a:pt x="416" y="1632"/>
                    <a:pt x="247" y="3143"/>
                    <a:pt x="3" y="4659"/>
                  </a:cubicBezTo>
                  <a:cubicBezTo>
                    <a:pt x="0" y="4682"/>
                    <a:pt x="9" y="4690"/>
                    <a:pt x="22" y="4690"/>
                  </a:cubicBezTo>
                  <a:cubicBezTo>
                    <a:pt x="47" y="4690"/>
                    <a:pt x="86" y="4660"/>
                    <a:pt x="94" y="4634"/>
                  </a:cubicBezTo>
                  <a:cubicBezTo>
                    <a:pt x="491" y="3143"/>
                    <a:pt x="561" y="1566"/>
                    <a:pt x="705" y="34"/>
                  </a:cubicBezTo>
                  <a:cubicBezTo>
                    <a:pt x="707" y="10"/>
                    <a:pt x="697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3682525" y="1510375"/>
              <a:ext cx="22000" cy="132550"/>
            </a:xfrm>
            <a:custGeom>
              <a:avLst/>
              <a:gdLst/>
              <a:ahLst/>
              <a:cxnLst/>
              <a:rect l="l" t="t" r="r" b="b"/>
              <a:pathLst>
                <a:path w="880" h="5302" extrusionOk="0">
                  <a:moveTo>
                    <a:pt x="854" y="1"/>
                  </a:moveTo>
                  <a:cubicBezTo>
                    <a:pt x="818" y="1"/>
                    <a:pt x="750" y="54"/>
                    <a:pt x="745" y="95"/>
                  </a:cubicBezTo>
                  <a:cubicBezTo>
                    <a:pt x="543" y="1833"/>
                    <a:pt x="179" y="3551"/>
                    <a:pt x="2" y="5285"/>
                  </a:cubicBezTo>
                  <a:cubicBezTo>
                    <a:pt x="0" y="5297"/>
                    <a:pt x="5" y="5301"/>
                    <a:pt x="13" y="5301"/>
                  </a:cubicBezTo>
                  <a:cubicBezTo>
                    <a:pt x="30" y="5301"/>
                    <a:pt x="61" y="5279"/>
                    <a:pt x="64" y="5265"/>
                  </a:cubicBezTo>
                  <a:cubicBezTo>
                    <a:pt x="455" y="3551"/>
                    <a:pt x="674" y="1775"/>
                    <a:pt x="877" y="33"/>
                  </a:cubicBezTo>
                  <a:cubicBezTo>
                    <a:pt x="879" y="10"/>
                    <a:pt x="870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3702600" y="1505300"/>
              <a:ext cx="11875" cy="101675"/>
            </a:xfrm>
            <a:custGeom>
              <a:avLst/>
              <a:gdLst/>
              <a:ahLst/>
              <a:cxnLst/>
              <a:rect l="l" t="t" r="r" b="b"/>
              <a:pathLst>
                <a:path w="475" h="4067" extrusionOk="0">
                  <a:moveTo>
                    <a:pt x="444" y="1"/>
                  </a:moveTo>
                  <a:cubicBezTo>
                    <a:pt x="400" y="1"/>
                    <a:pt x="325" y="61"/>
                    <a:pt x="321" y="108"/>
                  </a:cubicBezTo>
                  <a:cubicBezTo>
                    <a:pt x="272" y="1426"/>
                    <a:pt x="189" y="2726"/>
                    <a:pt x="4" y="4027"/>
                  </a:cubicBezTo>
                  <a:cubicBezTo>
                    <a:pt x="1" y="4055"/>
                    <a:pt x="13" y="4066"/>
                    <a:pt x="29" y="4066"/>
                  </a:cubicBezTo>
                  <a:cubicBezTo>
                    <a:pt x="59" y="4066"/>
                    <a:pt x="103" y="4033"/>
                    <a:pt x="111" y="4002"/>
                  </a:cubicBezTo>
                  <a:cubicBezTo>
                    <a:pt x="380" y="2697"/>
                    <a:pt x="420" y="1363"/>
                    <a:pt x="475" y="38"/>
                  </a:cubicBezTo>
                  <a:cubicBezTo>
                    <a:pt x="475" y="11"/>
                    <a:pt x="462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3721900" y="1500325"/>
              <a:ext cx="13375" cy="83700"/>
            </a:xfrm>
            <a:custGeom>
              <a:avLst/>
              <a:gdLst/>
              <a:ahLst/>
              <a:cxnLst/>
              <a:rect l="l" t="t" r="r" b="b"/>
              <a:pathLst>
                <a:path w="535" h="3348" extrusionOk="0">
                  <a:moveTo>
                    <a:pt x="493" y="1"/>
                  </a:moveTo>
                  <a:cubicBezTo>
                    <a:pt x="449" y="1"/>
                    <a:pt x="383" y="49"/>
                    <a:pt x="376" y="96"/>
                  </a:cubicBezTo>
                  <a:cubicBezTo>
                    <a:pt x="239" y="1162"/>
                    <a:pt x="140" y="2235"/>
                    <a:pt x="4" y="3304"/>
                  </a:cubicBezTo>
                  <a:cubicBezTo>
                    <a:pt x="1" y="3336"/>
                    <a:pt x="14" y="3348"/>
                    <a:pt x="32" y="3348"/>
                  </a:cubicBezTo>
                  <a:cubicBezTo>
                    <a:pt x="65" y="3348"/>
                    <a:pt x="116" y="3310"/>
                    <a:pt x="124" y="3275"/>
                  </a:cubicBezTo>
                  <a:cubicBezTo>
                    <a:pt x="351" y="2219"/>
                    <a:pt x="392" y="1129"/>
                    <a:pt x="528" y="59"/>
                  </a:cubicBezTo>
                  <a:cubicBezTo>
                    <a:pt x="534" y="17"/>
                    <a:pt x="517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2916175" y="1384975"/>
              <a:ext cx="34325" cy="108975"/>
            </a:xfrm>
            <a:custGeom>
              <a:avLst/>
              <a:gdLst/>
              <a:ahLst/>
              <a:cxnLst/>
              <a:rect l="l" t="t" r="r" b="b"/>
              <a:pathLst>
                <a:path w="1373" h="4359" extrusionOk="0">
                  <a:moveTo>
                    <a:pt x="1324" y="0"/>
                  </a:moveTo>
                  <a:cubicBezTo>
                    <a:pt x="1289" y="0"/>
                    <a:pt x="1240" y="27"/>
                    <a:pt x="1224" y="65"/>
                  </a:cubicBezTo>
                  <a:cubicBezTo>
                    <a:pt x="618" y="1416"/>
                    <a:pt x="576" y="2927"/>
                    <a:pt x="18" y="4301"/>
                  </a:cubicBezTo>
                  <a:cubicBezTo>
                    <a:pt x="0" y="4343"/>
                    <a:pt x="13" y="4358"/>
                    <a:pt x="36" y="4358"/>
                  </a:cubicBezTo>
                  <a:cubicBezTo>
                    <a:pt x="65" y="4358"/>
                    <a:pt x="110" y="4332"/>
                    <a:pt x="126" y="4301"/>
                  </a:cubicBezTo>
                  <a:cubicBezTo>
                    <a:pt x="841" y="2997"/>
                    <a:pt x="761" y="1423"/>
                    <a:pt x="1352" y="70"/>
                  </a:cubicBezTo>
                  <a:cubicBezTo>
                    <a:pt x="1373" y="20"/>
                    <a:pt x="1354" y="0"/>
                    <a:pt x="1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2930050" y="1397000"/>
              <a:ext cx="24100" cy="90525"/>
            </a:xfrm>
            <a:custGeom>
              <a:avLst/>
              <a:gdLst/>
              <a:ahLst/>
              <a:cxnLst/>
              <a:rect l="l" t="t" r="r" b="b"/>
              <a:pathLst>
                <a:path w="964" h="3621" extrusionOk="0">
                  <a:moveTo>
                    <a:pt x="925" y="1"/>
                  </a:moveTo>
                  <a:cubicBezTo>
                    <a:pt x="884" y="1"/>
                    <a:pt x="816" y="47"/>
                    <a:pt x="806" y="92"/>
                  </a:cubicBezTo>
                  <a:cubicBezTo>
                    <a:pt x="516" y="1249"/>
                    <a:pt x="231" y="2417"/>
                    <a:pt x="4" y="3589"/>
                  </a:cubicBezTo>
                  <a:cubicBezTo>
                    <a:pt x="0" y="3612"/>
                    <a:pt x="9" y="3621"/>
                    <a:pt x="22" y="3621"/>
                  </a:cubicBezTo>
                  <a:cubicBezTo>
                    <a:pt x="47" y="3621"/>
                    <a:pt x="90" y="3589"/>
                    <a:pt x="95" y="3565"/>
                  </a:cubicBezTo>
                  <a:cubicBezTo>
                    <a:pt x="442" y="2413"/>
                    <a:pt x="665" y="1224"/>
                    <a:pt x="954" y="55"/>
                  </a:cubicBezTo>
                  <a:cubicBezTo>
                    <a:pt x="963" y="16"/>
                    <a:pt x="949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2938675" y="1381325"/>
              <a:ext cx="31125" cy="112225"/>
            </a:xfrm>
            <a:custGeom>
              <a:avLst/>
              <a:gdLst/>
              <a:ahLst/>
              <a:cxnLst/>
              <a:rect l="l" t="t" r="r" b="b"/>
              <a:pathLst>
                <a:path w="1245" h="4489" extrusionOk="0">
                  <a:moveTo>
                    <a:pt x="1208" y="1"/>
                  </a:moveTo>
                  <a:cubicBezTo>
                    <a:pt x="1170" y="1"/>
                    <a:pt x="1107" y="44"/>
                    <a:pt x="1096" y="83"/>
                  </a:cubicBezTo>
                  <a:cubicBezTo>
                    <a:pt x="753" y="1545"/>
                    <a:pt x="303" y="2990"/>
                    <a:pt x="6" y="4456"/>
                  </a:cubicBezTo>
                  <a:cubicBezTo>
                    <a:pt x="0" y="4479"/>
                    <a:pt x="8" y="4488"/>
                    <a:pt x="20" y="4488"/>
                  </a:cubicBezTo>
                  <a:cubicBezTo>
                    <a:pt x="42" y="4488"/>
                    <a:pt x="81" y="4459"/>
                    <a:pt x="89" y="4435"/>
                  </a:cubicBezTo>
                  <a:cubicBezTo>
                    <a:pt x="560" y="3006"/>
                    <a:pt x="890" y="1516"/>
                    <a:pt x="1237" y="50"/>
                  </a:cubicBezTo>
                  <a:cubicBezTo>
                    <a:pt x="1244" y="15"/>
                    <a:pt x="1230" y="1"/>
                    <a:pt x="1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2950500" y="1361825"/>
              <a:ext cx="43725" cy="140525"/>
            </a:xfrm>
            <a:custGeom>
              <a:avLst/>
              <a:gdLst/>
              <a:ahLst/>
              <a:cxnLst/>
              <a:rect l="l" t="t" r="r" b="b"/>
              <a:pathLst>
                <a:path w="1749" h="5621" extrusionOk="0">
                  <a:moveTo>
                    <a:pt x="1714" y="0"/>
                  </a:moveTo>
                  <a:cubicBezTo>
                    <a:pt x="1675" y="0"/>
                    <a:pt x="1608" y="44"/>
                    <a:pt x="1598" y="87"/>
                  </a:cubicBezTo>
                  <a:cubicBezTo>
                    <a:pt x="1061" y="1912"/>
                    <a:pt x="429" y="3725"/>
                    <a:pt x="8" y="5583"/>
                  </a:cubicBezTo>
                  <a:cubicBezTo>
                    <a:pt x="1" y="5610"/>
                    <a:pt x="10" y="5620"/>
                    <a:pt x="25" y="5620"/>
                  </a:cubicBezTo>
                  <a:cubicBezTo>
                    <a:pt x="53" y="5620"/>
                    <a:pt x="105" y="5583"/>
                    <a:pt x="116" y="5554"/>
                  </a:cubicBezTo>
                  <a:cubicBezTo>
                    <a:pt x="673" y="3725"/>
                    <a:pt x="1202" y="1888"/>
                    <a:pt x="1738" y="49"/>
                  </a:cubicBezTo>
                  <a:cubicBezTo>
                    <a:pt x="1748" y="14"/>
                    <a:pt x="1735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2963100" y="1344825"/>
              <a:ext cx="45650" cy="164500"/>
            </a:xfrm>
            <a:custGeom>
              <a:avLst/>
              <a:gdLst/>
              <a:ahLst/>
              <a:cxnLst/>
              <a:rect l="l" t="t" r="r" b="b"/>
              <a:pathLst>
                <a:path w="1826" h="6580" extrusionOk="0">
                  <a:moveTo>
                    <a:pt x="1791" y="1"/>
                  </a:moveTo>
                  <a:cubicBezTo>
                    <a:pt x="1753" y="1"/>
                    <a:pt x="1691" y="42"/>
                    <a:pt x="1680" y="81"/>
                  </a:cubicBezTo>
                  <a:cubicBezTo>
                    <a:pt x="1089" y="2216"/>
                    <a:pt x="342" y="4359"/>
                    <a:pt x="4" y="6551"/>
                  </a:cubicBezTo>
                  <a:cubicBezTo>
                    <a:pt x="1" y="6572"/>
                    <a:pt x="9" y="6579"/>
                    <a:pt x="20" y="6579"/>
                  </a:cubicBezTo>
                  <a:cubicBezTo>
                    <a:pt x="41" y="6579"/>
                    <a:pt x="77" y="6553"/>
                    <a:pt x="82" y="6531"/>
                  </a:cubicBezTo>
                  <a:cubicBezTo>
                    <a:pt x="648" y="4363"/>
                    <a:pt x="1222" y="2208"/>
                    <a:pt x="1817" y="49"/>
                  </a:cubicBezTo>
                  <a:cubicBezTo>
                    <a:pt x="1826" y="14"/>
                    <a:pt x="1812" y="1"/>
                    <a:pt x="1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2968525" y="1358250"/>
              <a:ext cx="59625" cy="194075"/>
            </a:xfrm>
            <a:custGeom>
              <a:avLst/>
              <a:gdLst/>
              <a:ahLst/>
              <a:cxnLst/>
              <a:rect l="l" t="t" r="r" b="b"/>
              <a:pathLst>
                <a:path w="2385" h="7763" extrusionOk="0">
                  <a:moveTo>
                    <a:pt x="2351" y="1"/>
                  </a:moveTo>
                  <a:cubicBezTo>
                    <a:pt x="2314" y="1"/>
                    <a:pt x="2254" y="42"/>
                    <a:pt x="2244" y="81"/>
                  </a:cubicBezTo>
                  <a:cubicBezTo>
                    <a:pt x="1529" y="2629"/>
                    <a:pt x="839" y="5210"/>
                    <a:pt x="10" y="7720"/>
                  </a:cubicBezTo>
                  <a:cubicBezTo>
                    <a:pt x="0" y="7751"/>
                    <a:pt x="13" y="7763"/>
                    <a:pt x="33" y="7763"/>
                  </a:cubicBezTo>
                  <a:cubicBezTo>
                    <a:pt x="64" y="7763"/>
                    <a:pt x="112" y="7735"/>
                    <a:pt x="125" y="7708"/>
                  </a:cubicBezTo>
                  <a:cubicBezTo>
                    <a:pt x="1051" y="5246"/>
                    <a:pt x="1670" y="2584"/>
                    <a:pt x="2375" y="49"/>
                  </a:cubicBezTo>
                  <a:cubicBezTo>
                    <a:pt x="2384" y="14"/>
                    <a:pt x="2372" y="1"/>
                    <a:pt x="2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2988275" y="1348450"/>
              <a:ext cx="56875" cy="208500"/>
            </a:xfrm>
            <a:custGeom>
              <a:avLst/>
              <a:gdLst/>
              <a:ahLst/>
              <a:cxnLst/>
              <a:rect l="l" t="t" r="r" b="b"/>
              <a:pathLst>
                <a:path w="2275" h="8340" extrusionOk="0">
                  <a:moveTo>
                    <a:pt x="2238" y="0"/>
                  </a:moveTo>
                  <a:cubicBezTo>
                    <a:pt x="2199" y="0"/>
                    <a:pt x="2139" y="44"/>
                    <a:pt x="2130" y="85"/>
                  </a:cubicBezTo>
                  <a:cubicBezTo>
                    <a:pt x="1593" y="2884"/>
                    <a:pt x="929" y="5606"/>
                    <a:pt x="8" y="8306"/>
                  </a:cubicBezTo>
                  <a:cubicBezTo>
                    <a:pt x="0" y="8330"/>
                    <a:pt x="10" y="8339"/>
                    <a:pt x="27" y="8339"/>
                  </a:cubicBezTo>
                  <a:cubicBezTo>
                    <a:pt x="52" y="8339"/>
                    <a:pt x="93" y="8317"/>
                    <a:pt x="103" y="8294"/>
                  </a:cubicBezTo>
                  <a:cubicBezTo>
                    <a:pt x="1160" y="5647"/>
                    <a:pt x="1734" y="2839"/>
                    <a:pt x="2267" y="52"/>
                  </a:cubicBezTo>
                  <a:cubicBezTo>
                    <a:pt x="2275" y="15"/>
                    <a:pt x="2260" y="0"/>
                    <a:pt x="2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3007825" y="1362975"/>
              <a:ext cx="48325" cy="208550"/>
            </a:xfrm>
            <a:custGeom>
              <a:avLst/>
              <a:gdLst/>
              <a:ahLst/>
              <a:cxnLst/>
              <a:rect l="l" t="t" r="r" b="b"/>
              <a:pathLst>
                <a:path w="1933" h="8342" extrusionOk="0">
                  <a:moveTo>
                    <a:pt x="1894" y="1"/>
                  </a:moveTo>
                  <a:cubicBezTo>
                    <a:pt x="1855" y="1"/>
                    <a:pt x="1794" y="45"/>
                    <a:pt x="1786" y="87"/>
                  </a:cubicBezTo>
                  <a:cubicBezTo>
                    <a:pt x="1341" y="2873"/>
                    <a:pt x="775" y="5590"/>
                    <a:pt x="7" y="8308"/>
                  </a:cubicBezTo>
                  <a:cubicBezTo>
                    <a:pt x="1" y="8332"/>
                    <a:pt x="9" y="8341"/>
                    <a:pt x="23" y="8341"/>
                  </a:cubicBezTo>
                  <a:cubicBezTo>
                    <a:pt x="49" y="8341"/>
                    <a:pt x="94" y="8311"/>
                    <a:pt x="102" y="8287"/>
                  </a:cubicBezTo>
                  <a:cubicBezTo>
                    <a:pt x="1030" y="5627"/>
                    <a:pt x="1485" y="2824"/>
                    <a:pt x="1926" y="53"/>
                  </a:cubicBezTo>
                  <a:cubicBezTo>
                    <a:pt x="1932" y="15"/>
                    <a:pt x="1917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3013875" y="1381425"/>
              <a:ext cx="51875" cy="214475"/>
            </a:xfrm>
            <a:custGeom>
              <a:avLst/>
              <a:gdLst/>
              <a:ahLst/>
              <a:cxnLst/>
              <a:rect l="l" t="t" r="r" b="b"/>
              <a:pathLst>
                <a:path w="2075" h="8579" extrusionOk="0">
                  <a:moveTo>
                    <a:pt x="2041" y="0"/>
                  </a:moveTo>
                  <a:cubicBezTo>
                    <a:pt x="2005" y="0"/>
                    <a:pt x="1948" y="40"/>
                    <a:pt x="1941" y="79"/>
                  </a:cubicBezTo>
                  <a:cubicBezTo>
                    <a:pt x="1404" y="2941"/>
                    <a:pt x="880" y="5761"/>
                    <a:pt x="9" y="8544"/>
                  </a:cubicBezTo>
                  <a:cubicBezTo>
                    <a:pt x="1" y="8569"/>
                    <a:pt x="10" y="8579"/>
                    <a:pt x="26" y="8579"/>
                  </a:cubicBezTo>
                  <a:cubicBezTo>
                    <a:pt x="51" y="8579"/>
                    <a:pt x="91" y="8554"/>
                    <a:pt x="99" y="8531"/>
                  </a:cubicBezTo>
                  <a:cubicBezTo>
                    <a:pt x="1110" y="5802"/>
                    <a:pt x="1536" y="2895"/>
                    <a:pt x="2069" y="46"/>
                  </a:cubicBezTo>
                  <a:cubicBezTo>
                    <a:pt x="2075" y="13"/>
                    <a:pt x="2061" y="0"/>
                    <a:pt x="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3027375" y="1375125"/>
              <a:ext cx="53150" cy="231650"/>
            </a:xfrm>
            <a:custGeom>
              <a:avLst/>
              <a:gdLst/>
              <a:ahLst/>
              <a:cxnLst/>
              <a:rect l="l" t="t" r="r" b="b"/>
              <a:pathLst>
                <a:path w="2126" h="9266" extrusionOk="0">
                  <a:moveTo>
                    <a:pt x="2086" y="1"/>
                  </a:moveTo>
                  <a:cubicBezTo>
                    <a:pt x="2045" y="1"/>
                    <a:pt x="1982" y="46"/>
                    <a:pt x="1975" y="87"/>
                  </a:cubicBezTo>
                  <a:cubicBezTo>
                    <a:pt x="1475" y="3180"/>
                    <a:pt x="703" y="6187"/>
                    <a:pt x="5" y="9234"/>
                  </a:cubicBezTo>
                  <a:cubicBezTo>
                    <a:pt x="0" y="9257"/>
                    <a:pt x="9" y="9266"/>
                    <a:pt x="23" y="9266"/>
                  </a:cubicBezTo>
                  <a:cubicBezTo>
                    <a:pt x="47" y="9266"/>
                    <a:pt x="88" y="9237"/>
                    <a:pt x="96" y="9213"/>
                  </a:cubicBezTo>
                  <a:cubicBezTo>
                    <a:pt x="1008" y="6227"/>
                    <a:pt x="1624" y="3130"/>
                    <a:pt x="2119" y="55"/>
                  </a:cubicBezTo>
                  <a:cubicBezTo>
                    <a:pt x="2125" y="15"/>
                    <a:pt x="2109" y="1"/>
                    <a:pt x="2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3043500" y="1367900"/>
              <a:ext cx="60025" cy="241675"/>
            </a:xfrm>
            <a:custGeom>
              <a:avLst/>
              <a:gdLst/>
              <a:ahLst/>
              <a:cxnLst/>
              <a:rect l="l" t="t" r="r" b="b"/>
              <a:pathLst>
                <a:path w="2401" h="9667" extrusionOk="0">
                  <a:moveTo>
                    <a:pt x="2365" y="1"/>
                  </a:moveTo>
                  <a:cubicBezTo>
                    <a:pt x="2327" y="1"/>
                    <a:pt x="2266" y="44"/>
                    <a:pt x="2258" y="84"/>
                  </a:cubicBezTo>
                  <a:cubicBezTo>
                    <a:pt x="1991" y="1689"/>
                    <a:pt x="1747" y="3296"/>
                    <a:pt x="1429" y="4894"/>
                  </a:cubicBezTo>
                  <a:cubicBezTo>
                    <a:pt x="1297" y="5566"/>
                    <a:pt x="1" y="9269"/>
                    <a:pt x="221" y="9521"/>
                  </a:cubicBezTo>
                  <a:lnTo>
                    <a:pt x="221" y="9521"/>
                  </a:lnTo>
                  <a:cubicBezTo>
                    <a:pt x="216" y="9516"/>
                    <a:pt x="210" y="9514"/>
                    <a:pt x="204" y="9514"/>
                  </a:cubicBezTo>
                  <a:cubicBezTo>
                    <a:pt x="174" y="9514"/>
                    <a:pt x="135" y="9565"/>
                    <a:pt x="144" y="9588"/>
                  </a:cubicBezTo>
                  <a:cubicBezTo>
                    <a:pt x="161" y="9642"/>
                    <a:pt x="152" y="9642"/>
                    <a:pt x="194" y="9663"/>
                  </a:cubicBezTo>
                  <a:cubicBezTo>
                    <a:pt x="200" y="9666"/>
                    <a:pt x="206" y="9667"/>
                    <a:pt x="213" y="9667"/>
                  </a:cubicBezTo>
                  <a:cubicBezTo>
                    <a:pt x="248" y="9667"/>
                    <a:pt x="283" y="9621"/>
                    <a:pt x="293" y="9592"/>
                  </a:cubicBezTo>
                  <a:cubicBezTo>
                    <a:pt x="1416" y="6516"/>
                    <a:pt x="1858" y="3267"/>
                    <a:pt x="2395" y="50"/>
                  </a:cubicBezTo>
                  <a:cubicBezTo>
                    <a:pt x="2401" y="14"/>
                    <a:pt x="238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3070825" y="1359425"/>
              <a:ext cx="48500" cy="218425"/>
            </a:xfrm>
            <a:custGeom>
              <a:avLst/>
              <a:gdLst/>
              <a:ahLst/>
              <a:cxnLst/>
              <a:rect l="l" t="t" r="r" b="b"/>
              <a:pathLst>
                <a:path w="1940" h="8737" extrusionOk="0">
                  <a:moveTo>
                    <a:pt x="1902" y="1"/>
                  </a:moveTo>
                  <a:cubicBezTo>
                    <a:pt x="1864" y="1"/>
                    <a:pt x="1806" y="42"/>
                    <a:pt x="1801" y="84"/>
                  </a:cubicBezTo>
                  <a:cubicBezTo>
                    <a:pt x="1306" y="2925"/>
                    <a:pt x="955" y="5963"/>
                    <a:pt x="10" y="8697"/>
                  </a:cubicBezTo>
                  <a:cubicBezTo>
                    <a:pt x="0" y="8726"/>
                    <a:pt x="11" y="8737"/>
                    <a:pt x="29" y="8737"/>
                  </a:cubicBezTo>
                  <a:cubicBezTo>
                    <a:pt x="59" y="8737"/>
                    <a:pt x="106" y="8709"/>
                    <a:pt x="117" y="8681"/>
                  </a:cubicBezTo>
                  <a:cubicBezTo>
                    <a:pt x="1170" y="6017"/>
                    <a:pt x="1451" y="2859"/>
                    <a:pt x="1933" y="51"/>
                  </a:cubicBezTo>
                  <a:cubicBezTo>
                    <a:pt x="1939" y="15"/>
                    <a:pt x="1924" y="1"/>
                    <a:pt x="1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3080925" y="1356900"/>
              <a:ext cx="55550" cy="240100"/>
            </a:xfrm>
            <a:custGeom>
              <a:avLst/>
              <a:gdLst/>
              <a:ahLst/>
              <a:cxnLst/>
              <a:rect l="l" t="t" r="r" b="b"/>
              <a:pathLst>
                <a:path w="2222" h="9604" extrusionOk="0">
                  <a:moveTo>
                    <a:pt x="2183" y="0"/>
                  </a:moveTo>
                  <a:cubicBezTo>
                    <a:pt x="2143" y="0"/>
                    <a:pt x="2082" y="44"/>
                    <a:pt x="2074" y="86"/>
                  </a:cubicBezTo>
                  <a:cubicBezTo>
                    <a:pt x="1534" y="3294"/>
                    <a:pt x="865" y="6436"/>
                    <a:pt x="6" y="9574"/>
                  </a:cubicBezTo>
                  <a:cubicBezTo>
                    <a:pt x="0" y="9595"/>
                    <a:pt x="8" y="9603"/>
                    <a:pt x="20" y="9603"/>
                  </a:cubicBezTo>
                  <a:cubicBezTo>
                    <a:pt x="45" y="9603"/>
                    <a:pt x="89" y="9574"/>
                    <a:pt x="97" y="9550"/>
                  </a:cubicBezTo>
                  <a:cubicBezTo>
                    <a:pt x="1125" y="6470"/>
                    <a:pt x="1678" y="3249"/>
                    <a:pt x="2215" y="53"/>
                  </a:cubicBezTo>
                  <a:cubicBezTo>
                    <a:pt x="2221" y="15"/>
                    <a:pt x="2205" y="0"/>
                    <a:pt x="2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3103900" y="1363050"/>
              <a:ext cx="54475" cy="231700"/>
            </a:xfrm>
            <a:custGeom>
              <a:avLst/>
              <a:gdLst/>
              <a:ahLst/>
              <a:cxnLst/>
              <a:rect l="l" t="t" r="r" b="b"/>
              <a:pathLst>
                <a:path w="2179" h="9268" extrusionOk="0">
                  <a:moveTo>
                    <a:pt x="2143" y="1"/>
                  </a:moveTo>
                  <a:cubicBezTo>
                    <a:pt x="2105" y="1"/>
                    <a:pt x="2043" y="44"/>
                    <a:pt x="2035" y="84"/>
                  </a:cubicBezTo>
                  <a:cubicBezTo>
                    <a:pt x="1403" y="3147"/>
                    <a:pt x="759" y="6194"/>
                    <a:pt x="8" y="9229"/>
                  </a:cubicBezTo>
                  <a:cubicBezTo>
                    <a:pt x="0" y="9257"/>
                    <a:pt x="9" y="9268"/>
                    <a:pt x="25" y="9268"/>
                  </a:cubicBezTo>
                  <a:cubicBezTo>
                    <a:pt x="52" y="9268"/>
                    <a:pt x="101" y="9234"/>
                    <a:pt x="111" y="9204"/>
                  </a:cubicBezTo>
                  <a:cubicBezTo>
                    <a:pt x="978" y="6199"/>
                    <a:pt x="1544" y="3110"/>
                    <a:pt x="2171" y="50"/>
                  </a:cubicBezTo>
                  <a:cubicBezTo>
                    <a:pt x="2178" y="14"/>
                    <a:pt x="2164" y="1"/>
                    <a:pt x="2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3120825" y="1353375"/>
              <a:ext cx="53350" cy="219425"/>
            </a:xfrm>
            <a:custGeom>
              <a:avLst/>
              <a:gdLst/>
              <a:ahLst/>
              <a:cxnLst/>
              <a:rect l="l" t="t" r="r" b="b"/>
              <a:pathLst>
                <a:path w="2134" h="8777" extrusionOk="0">
                  <a:moveTo>
                    <a:pt x="2099" y="0"/>
                  </a:moveTo>
                  <a:cubicBezTo>
                    <a:pt x="2062" y="0"/>
                    <a:pt x="2000" y="43"/>
                    <a:pt x="1989" y="82"/>
                  </a:cubicBezTo>
                  <a:cubicBezTo>
                    <a:pt x="1577" y="1746"/>
                    <a:pt x="1284" y="3431"/>
                    <a:pt x="933" y="5107"/>
                  </a:cubicBezTo>
                  <a:cubicBezTo>
                    <a:pt x="718" y="6148"/>
                    <a:pt x="644" y="7820"/>
                    <a:pt x="24" y="8716"/>
                  </a:cubicBezTo>
                  <a:cubicBezTo>
                    <a:pt x="1" y="8753"/>
                    <a:pt x="16" y="8777"/>
                    <a:pt x="41" y="8777"/>
                  </a:cubicBezTo>
                  <a:cubicBezTo>
                    <a:pt x="55" y="8777"/>
                    <a:pt x="72" y="8769"/>
                    <a:pt x="87" y="8753"/>
                  </a:cubicBezTo>
                  <a:cubicBezTo>
                    <a:pt x="636" y="8171"/>
                    <a:pt x="652" y="7184"/>
                    <a:pt x="805" y="6441"/>
                  </a:cubicBezTo>
                  <a:cubicBezTo>
                    <a:pt x="1238" y="4311"/>
                    <a:pt x="1614" y="2163"/>
                    <a:pt x="2126" y="50"/>
                  </a:cubicBezTo>
                  <a:cubicBezTo>
                    <a:pt x="2134" y="14"/>
                    <a:pt x="2120" y="0"/>
                    <a:pt x="2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3140125" y="1340925"/>
              <a:ext cx="52525" cy="217550"/>
            </a:xfrm>
            <a:custGeom>
              <a:avLst/>
              <a:gdLst/>
              <a:ahLst/>
              <a:cxnLst/>
              <a:rect l="l" t="t" r="r" b="b"/>
              <a:pathLst>
                <a:path w="2101" h="8702" extrusionOk="0">
                  <a:moveTo>
                    <a:pt x="2061" y="0"/>
                  </a:moveTo>
                  <a:cubicBezTo>
                    <a:pt x="2018" y="0"/>
                    <a:pt x="1948" y="50"/>
                    <a:pt x="1941" y="98"/>
                  </a:cubicBezTo>
                  <a:cubicBezTo>
                    <a:pt x="1346" y="2962"/>
                    <a:pt x="594" y="5791"/>
                    <a:pt x="8" y="8657"/>
                  </a:cubicBezTo>
                  <a:cubicBezTo>
                    <a:pt x="1" y="8689"/>
                    <a:pt x="13" y="8702"/>
                    <a:pt x="31" y="8702"/>
                  </a:cubicBezTo>
                  <a:cubicBezTo>
                    <a:pt x="65" y="8702"/>
                    <a:pt x="122" y="8662"/>
                    <a:pt x="132" y="8628"/>
                  </a:cubicBezTo>
                  <a:cubicBezTo>
                    <a:pt x="908" y="5808"/>
                    <a:pt x="1507" y="2922"/>
                    <a:pt x="2093" y="56"/>
                  </a:cubicBezTo>
                  <a:cubicBezTo>
                    <a:pt x="2101" y="16"/>
                    <a:pt x="2085" y="0"/>
                    <a:pt x="2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3159100" y="1354500"/>
              <a:ext cx="45500" cy="205775"/>
            </a:xfrm>
            <a:custGeom>
              <a:avLst/>
              <a:gdLst/>
              <a:ahLst/>
              <a:cxnLst/>
              <a:rect l="l" t="t" r="r" b="b"/>
              <a:pathLst>
                <a:path w="1820" h="8231" extrusionOk="0">
                  <a:moveTo>
                    <a:pt x="1782" y="1"/>
                  </a:moveTo>
                  <a:cubicBezTo>
                    <a:pt x="1743" y="1"/>
                    <a:pt x="1681" y="44"/>
                    <a:pt x="1672" y="87"/>
                  </a:cubicBezTo>
                  <a:cubicBezTo>
                    <a:pt x="1231" y="2829"/>
                    <a:pt x="641" y="5504"/>
                    <a:pt x="5" y="8205"/>
                  </a:cubicBezTo>
                  <a:cubicBezTo>
                    <a:pt x="0" y="8223"/>
                    <a:pt x="7" y="8231"/>
                    <a:pt x="17" y="8231"/>
                  </a:cubicBezTo>
                  <a:cubicBezTo>
                    <a:pt x="37" y="8231"/>
                    <a:pt x="70" y="8206"/>
                    <a:pt x="75" y="8188"/>
                  </a:cubicBezTo>
                  <a:cubicBezTo>
                    <a:pt x="938" y="5558"/>
                    <a:pt x="1371" y="2779"/>
                    <a:pt x="1813" y="50"/>
                  </a:cubicBezTo>
                  <a:cubicBezTo>
                    <a:pt x="1819" y="14"/>
                    <a:pt x="1804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3179250" y="1376225"/>
              <a:ext cx="35225" cy="193025"/>
            </a:xfrm>
            <a:custGeom>
              <a:avLst/>
              <a:gdLst/>
              <a:ahLst/>
              <a:cxnLst/>
              <a:rect l="l" t="t" r="r" b="b"/>
              <a:pathLst>
                <a:path w="1409" h="7721" extrusionOk="0">
                  <a:moveTo>
                    <a:pt x="1366" y="0"/>
                  </a:moveTo>
                  <a:cubicBezTo>
                    <a:pt x="1322" y="0"/>
                    <a:pt x="1256" y="48"/>
                    <a:pt x="1251" y="93"/>
                  </a:cubicBezTo>
                  <a:cubicBezTo>
                    <a:pt x="921" y="2637"/>
                    <a:pt x="569" y="5180"/>
                    <a:pt x="8" y="7683"/>
                  </a:cubicBezTo>
                  <a:cubicBezTo>
                    <a:pt x="1" y="7710"/>
                    <a:pt x="11" y="7721"/>
                    <a:pt x="27" y="7721"/>
                  </a:cubicBezTo>
                  <a:cubicBezTo>
                    <a:pt x="57" y="7721"/>
                    <a:pt x="108" y="7686"/>
                    <a:pt x="115" y="7654"/>
                  </a:cubicBezTo>
                  <a:cubicBezTo>
                    <a:pt x="850" y="5221"/>
                    <a:pt x="1073" y="2570"/>
                    <a:pt x="1403" y="56"/>
                  </a:cubicBezTo>
                  <a:cubicBezTo>
                    <a:pt x="1408" y="16"/>
                    <a:pt x="1390" y="0"/>
                    <a:pt x="1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3180400" y="1408075"/>
              <a:ext cx="50950" cy="198950"/>
            </a:xfrm>
            <a:custGeom>
              <a:avLst/>
              <a:gdLst/>
              <a:ahLst/>
              <a:cxnLst/>
              <a:rect l="l" t="t" r="r" b="b"/>
              <a:pathLst>
                <a:path w="2038" h="7958" extrusionOk="0">
                  <a:moveTo>
                    <a:pt x="2002" y="0"/>
                  </a:moveTo>
                  <a:cubicBezTo>
                    <a:pt x="1964" y="0"/>
                    <a:pt x="1902" y="43"/>
                    <a:pt x="1895" y="82"/>
                  </a:cubicBezTo>
                  <a:cubicBezTo>
                    <a:pt x="1399" y="2742"/>
                    <a:pt x="953" y="5359"/>
                    <a:pt x="16" y="7903"/>
                  </a:cubicBezTo>
                  <a:cubicBezTo>
                    <a:pt x="1" y="7942"/>
                    <a:pt x="15" y="7958"/>
                    <a:pt x="36" y="7958"/>
                  </a:cubicBezTo>
                  <a:cubicBezTo>
                    <a:pt x="63" y="7958"/>
                    <a:pt x="101" y="7934"/>
                    <a:pt x="115" y="7903"/>
                  </a:cubicBezTo>
                  <a:cubicBezTo>
                    <a:pt x="1184" y="5418"/>
                    <a:pt x="1544" y="2696"/>
                    <a:pt x="2030" y="50"/>
                  </a:cubicBezTo>
                  <a:cubicBezTo>
                    <a:pt x="2038" y="14"/>
                    <a:pt x="2024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3212125" y="1466300"/>
              <a:ext cx="23025" cy="117625"/>
            </a:xfrm>
            <a:custGeom>
              <a:avLst/>
              <a:gdLst/>
              <a:ahLst/>
              <a:cxnLst/>
              <a:rect l="l" t="t" r="r" b="b"/>
              <a:pathLst>
                <a:path w="921" h="4705" extrusionOk="0">
                  <a:moveTo>
                    <a:pt x="878" y="1"/>
                  </a:moveTo>
                  <a:cubicBezTo>
                    <a:pt x="836" y="1"/>
                    <a:pt x="771" y="48"/>
                    <a:pt x="765" y="95"/>
                  </a:cubicBezTo>
                  <a:cubicBezTo>
                    <a:pt x="563" y="1627"/>
                    <a:pt x="291" y="3142"/>
                    <a:pt x="6" y="4665"/>
                  </a:cubicBezTo>
                  <a:cubicBezTo>
                    <a:pt x="0" y="4693"/>
                    <a:pt x="11" y="4704"/>
                    <a:pt x="28" y="4704"/>
                  </a:cubicBezTo>
                  <a:cubicBezTo>
                    <a:pt x="58" y="4704"/>
                    <a:pt x="109" y="4668"/>
                    <a:pt x="117" y="4636"/>
                  </a:cubicBezTo>
                  <a:cubicBezTo>
                    <a:pt x="493" y="3134"/>
                    <a:pt x="712" y="1589"/>
                    <a:pt x="914" y="57"/>
                  </a:cubicBezTo>
                  <a:cubicBezTo>
                    <a:pt x="920" y="17"/>
                    <a:pt x="903" y="1"/>
                    <a:pt x="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3231875" y="1478550"/>
              <a:ext cx="26300" cy="133125"/>
            </a:xfrm>
            <a:custGeom>
              <a:avLst/>
              <a:gdLst/>
              <a:ahLst/>
              <a:cxnLst/>
              <a:rect l="l" t="t" r="r" b="b"/>
              <a:pathLst>
                <a:path w="1052" h="5325" extrusionOk="0">
                  <a:moveTo>
                    <a:pt x="1012" y="1"/>
                  </a:moveTo>
                  <a:cubicBezTo>
                    <a:pt x="971" y="1"/>
                    <a:pt x="908" y="46"/>
                    <a:pt x="901" y="87"/>
                  </a:cubicBezTo>
                  <a:cubicBezTo>
                    <a:pt x="653" y="1835"/>
                    <a:pt x="273" y="3552"/>
                    <a:pt x="5" y="5290"/>
                  </a:cubicBezTo>
                  <a:cubicBezTo>
                    <a:pt x="0" y="5315"/>
                    <a:pt x="9" y="5324"/>
                    <a:pt x="23" y="5324"/>
                  </a:cubicBezTo>
                  <a:cubicBezTo>
                    <a:pt x="47" y="5324"/>
                    <a:pt x="87" y="5294"/>
                    <a:pt x="95" y="5270"/>
                  </a:cubicBezTo>
                  <a:cubicBezTo>
                    <a:pt x="570" y="3577"/>
                    <a:pt x="802" y="1793"/>
                    <a:pt x="1045" y="55"/>
                  </a:cubicBezTo>
                  <a:cubicBezTo>
                    <a:pt x="1051" y="16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3247425" y="1481125"/>
              <a:ext cx="28875" cy="174625"/>
            </a:xfrm>
            <a:custGeom>
              <a:avLst/>
              <a:gdLst/>
              <a:ahLst/>
              <a:cxnLst/>
              <a:rect l="l" t="t" r="r" b="b"/>
              <a:pathLst>
                <a:path w="1155" h="6985" extrusionOk="0">
                  <a:moveTo>
                    <a:pt x="1117" y="0"/>
                  </a:moveTo>
                  <a:cubicBezTo>
                    <a:pt x="1079" y="0"/>
                    <a:pt x="1023" y="42"/>
                    <a:pt x="1018" y="84"/>
                  </a:cubicBezTo>
                  <a:cubicBezTo>
                    <a:pt x="662" y="2363"/>
                    <a:pt x="155" y="4651"/>
                    <a:pt x="2" y="6955"/>
                  </a:cubicBezTo>
                  <a:cubicBezTo>
                    <a:pt x="1" y="6976"/>
                    <a:pt x="10" y="6985"/>
                    <a:pt x="24" y="6985"/>
                  </a:cubicBezTo>
                  <a:cubicBezTo>
                    <a:pt x="56" y="6985"/>
                    <a:pt x="111" y="6942"/>
                    <a:pt x="113" y="6913"/>
                  </a:cubicBezTo>
                  <a:cubicBezTo>
                    <a:pt x="477" y="4630"/>
                    <a:pt x="811" y="2338"/>
                    <a:pt x="1150" y="51"/>
                  </a:cubicBezTo>
                  <a:cubicBezTo>
                    <a:pt x="1154" y="14"/>
                    <a:pt x="1139" y="0"/>
                    <a:pt x="1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3271650" y="1496700"/>
              <a:ext cx="18325" cy="137275"/>
            </a:xfrm>
            <a:custGeom>
              <a:avLst/>
              <a:gdLst/>
              <a:ahLst/>
              <a:cxnLst/>
              <a:rect l="l" t="t" r="r" b="b"/>
              <a:pathLst>
                <a:path w="733" h="5491" extrusionOk="0">
                  <a:moveTo>
                    <a:pt x="701" y="0"/>
                  </a:moveTo>
                  <a:cubicBezTo>
                    <a:pt x="656" y="0"/>
                    <a:pt x="575" y="64"/>
                    <a:pt x="569" y="114"/>
                  </a:cubicBezTo>
                  <a:cubicBezTo>
                    <a:pt x="375" y="1893"/>
                    <a:pt x="148" y="3677"/>
                    <a:pt x="3" y="5461"/>
                  </a:cubicBezTo>
                  <a:cubicBezTo>
                    <a:pt x="1" y="5482"/>
                    <a:pt x="10" y="5490"/>
                    <a:pt x="25" y="5490"/>
                  </a:cubicBezTo>
                  <a:cubicBezTo>
                    <a:pt x="59" y="5490"/>
                    <a:pt x="121" y="5447"/>
                    <a:pt x="127" y="5415"/>
                  </a:cubicBezTo>
                  <a:cubicBezTo>
                    <a:pt x="375" y="3632"/>
                    <a:pt x="536" y="1831"/>
                    <a:pt x="730" y="39"/>
                  </a:cubicBezTo>
                  <a:cubicBezTo>
                    <a:pt x="732" y="11"/>
                    <a:pt x="720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3271925" y="1476175"/>
              <a:ext cx="38475" cy="239075"/>
            </a:xfrm>
            <a:custGeom>
              <a:avLst/>
              <a:gdLst/>
              <a:ahLst/>
              <a:cxnLst/>
              <a:rect l="l" t="t" r="r" b="b"/>
              <a:pathLst>
                <a:path w="1539" h="9563" extrusionOk="0">
                  <a:moveTo>
                    <a:pt x="1510" y="0"/>
                  </a:moveTo>
                  <a:cubicBezTo>
                    <a:pt x="1470" y="0"/>
                    <a:pt x="1402" y="48"/>
                    <a:pt x="1396" y="88"/>
                  </a:cubicBezTo>
                  <a:cubicBezTo>
                    <a:pt x="999" y="3243"/>
                    <a:pt x="442" y="6372"/>
                    <a:pt x="4" y="9522"/>
                  </a:cubicBezTo>
                  <a:cubicBezTo>
                    <a:pt x="0" y="9551"/>
                    <a:pt x="11" y="9562"/>
                    <a:pt x="27" y="9562"/>
                  </a:cubicBezTo>
                  <a:cubicBezTo>
                    <a:pt x="55" y="9562"/>
                    <a:pt x="98" y="9529"/>
                    <a:pt x="103" y="9497"/>
                  </a:cubicBezTo>
                  <a:cubicBezTo>
                    <a:pt x="732" y="6376"/>
                    <a:pt x="1144" y="3197"/>
                    <a:pt x="1536" y="34"/>
                  </a:cubicBezTo>
                  <a:cubicBezTo>
                    <a:pt x="1539" y="10"/>
                    <a:pt x="1527" y="0"/>
                    <a:pt x="1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3265650" y="1510150"/>
              <a:ext cx="58275" cy="251325"/>
            </a:xfrm>
            <a:custGeom>
              <a:avLst/>
              <a:gdLst/>
              <a:ahLst/>
              <a:cxnLst/>
              <a:rect l="l" t="t" r="r" b="b"/>
              <a:pathLst>
                <a:path w="2331" h="10053" extrusionOk="0">
                  <a:moveTo>
                    <a:pt x="2290" y="1"/>
                  </a:moveTo>
                  <a:cubicBezTo>
                    <a:pt x="2249" y="1"/>
                    <a:pt x="2185" y="47"/>
                    <a:pt x="2180" y="92"/>
                  </a:cubicBezTo>
                  <a:cubicBezTo>
                    <a:pt x="1676" y="3469"/>
                    <a:pt x="953" y="6735"/>
                    <a:pt x="8" y="10013"/>
                  </a:cubicBezTo>
                  <a:cubicBezTo>
                    <a:pt x="0" y="10041"/>
                    <a:pt x="10" y="10052"/>
                    <a:pt x="26" y="10052"/>
                  </a:cubicBezTo>
                  <a:cubicBezTo>
                    <a:pt x="55" y="10052"/>
                    <a:pt x="105" y="10018"/>
                    <a:pt x="116" y="9989"/>
                  </a:cubicBezTo>
                  <a:cubicBezTo>
                    <a:pt x="1255" y="6789"/>
                    <a:pt x="1833" y="3403"/>
                    <a:pt x="2324" y="54"/>
                  </a:cubicBezTo>
                  <a:cubicBezTo>
                    <a:pt x="2330" y="16"/>
                    <a:pt x="2314" y="1"/>
                    <a:pt x="2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3290150" y="1617450"/>
              <a:ext cx="33525" cy="174425"/>
            </a:xfrm>
            <a:custGeom>
              <a:avLst/>
              <a:gdLst/>
              <a:ahLst/>
              <a:cxnLst/>
              <a:rect l="l" t="t" r="r" b="b"/>
              <a:pathLst>
                <a:path w="1341" h="6977" extrusionOk="0">
                  <a:moveTo>
                    <a:pt x="1305" y="0"/>
                  </a:moveTo>
                  <a:cubicBezTo>
                    <a:pt x="1269" y="0"/>
                    <a:pt x="1213" y="42"/>
                    <a:pt x="1208" y="81"/>
                  </a:cubicBezTo>
                  <a:cubicBezTo>
                    <a:pt x="903" y="2390"/>
                    <a:pt x="440" y="4652"/>
                    <a:pt x="7" y="6939"/>
                  </a:cubicBezTo>
                  <a:cubicBezTo>
                    <a:pt x="1" y="6966"/>
                    <a:pt x="10" y="6976"/>
                    <a:pt x="25" y="6976"/>
                  </a:cubicBezTo>
                  <a:cubicBezTo>
                    <a:pt x="52" y="6976"/>
                    <a:pt x="98" y="6944"/>
                    <a:pt x="106" y="6914"/>
                  </a:cubicBezTo>
                  <a:cubicBezTo>
                    <a:pt x="704" y="4673"/>
                    <a:pt x="1038" y="2348"/>
                    <a:pt x="1336" y="48"/>
                  </a:cubicBezTo>
                  <a:cubicBezTo>
                    <a:pt x="1340" y="14"/>
                    <a:pt x="1326" y="0"/>
                    <a:pt x="1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3299875" y="1679275"/>
              <a:ext cx="32650" cy="135725"/>
            </a:xfrm>
            <a:custGeom>
              <a:avLst/>
              <a:gdLst/>
              <a:ahLst/>
              <a:cxnLst/>
              <a:rect l="l" t="t" r="r" b="b"/>
              <a:pathLst>
                <a:path w="1306" h="5429" extrusionOk="0">
                  <a:moveTo>
                    <a:pt x="1265" y="0"/>
                  </a:moveTo>
                  <a:cubicBezTo>
                    <a:pt x="1223" y="0"/>
                    <a:pt x="1157" y="47"/>
                    <a:pt x="1150" y="94"/>
                  </a:cubicBezTo>
                  <a:cubicBezTo>
                    <a:pt x="794" y="1865"/>
                    <a:pt x="336" y="3616"/>
                    <a:pt x="5" y="5392"/>
                  </a:cubicBezTo>
                  <a:cubicBezTo>
                    <a:pt x="1" y="5418"/>
                    <a:pt x="11" y="5428"/>
                    <a:pt x="26" y="5428"/>
                  </a:cubicBezTo>
                  <a:cubicBezTo>
                    <a:pt x="53" y="5428"/>
                    <a:pt x="97" y="5396"/>
                    <a:pt x="104" y="5367"/>
                  </a:cubicBezTo>
                  <a:cubicBezTo>
                    <a:pt x="563" y="3612"/>
                    <a:pt x="947" y="1832"/>
                    <a:pt x="1298" y="57"/>
                  </a:cubicBezTo>
                  <a:cubicBezTo>
                    <a:pt x="1306" y="16"/>
                    <a:pt x="1289" y="0"/>
                    <a:pt x="1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3281300" y="1768050"/>
              <a:ext cx="42825" cy="172550"/>
            </a:xfrm>
            <a:custGeom>
              <a:avLst/>
              <a:gdLst/>
              <a:ahLst/>
              <a:cxnLst/>
              <a:rect l="l" t="t" r="r" b="b"/>
              <a:pathLst>
                <a:path w="1713" h="6902" extrusionOk="0">
                  <a:moveTo>
                    <a:pt x="1673" y="1"/>
                  </a:moveTo>
                  <a:cubicBezTo>
                    <a:pt x="1631" y="1"/>
                    <a:pt x="1560" y="49"/>
                    <a:pt x="1550" y="94"/>
                  </a:cubicBezTo>
                  <a:cubicBezTo>
                    <a:pt x="1009" y="2336"/>
                    <a:pt x="401" y="4586"/>
                    <a:pt x="5" y="6857"/>
                  </a:cubicBezTo>
                  <a:cubicBezTo>
                    <a:pt x="1" y="6889"/>
                    <a:pt x="13" y="6901"/>
                    <a:pt x="32" y="6901"/>
                  </a:cubicBezTo>
                  <a:cubicBezTo>
                    <a:pt x="66" y="6901"/>
                    <a:pt x="121" y="6859"/>
                    <a:pt x="129" y="6824"/>
                  </a:cubicBezTo>
                  <a:cubicBezTo>
                    <a:pt x="699" y="4582"/>
                    <a:pt x="1165" y="2307"/>
                    <a:pt x="1702" y="57"/>
                  </a:cubicBezTo>
                  <a:cubicBezTo>
                    <a:pt x="1713" y="16"/>
                    <a:pt x="1698" y="1"/>
                    <a:pt x="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3292500" y="1783875"/>
              <a:ext cx="45025" cy="174725"/>
            </a:xfrm>
            <a:custGeom>
              <a:avLst/>
              <a:gdLst/>
              <a:ahLst/>
              <a:cxnLst/>
              <a:rect l="l" t="t" r="r" b="b"/>
              <a:pathLst>
                <a:path w="1801" h="6989" extrusionOk="0">
                  <a:moveTo>
                    <a:pt x="1761" y="0"/>
                  </a:moveTo>
                  <a:cubicBezTo>
                    <a:pt x="1718" y="0"/>
                    <a:pt x="1647" y="49"/>
                    <a:pt x="1634" y="97"/>
                  </a:cubicBezTo>
                  <a:cubicBezTo>
                    <a:pt x="1102" y="2384"/>
                    <a:pt x="540" y="4663"/>
                    <a:pt x="8" y="6950"/>
                  </a:cubicBezTo>
                  <a:cubicBezTo>
                    <a:pt x="1" y="6978"/>
                    <a:pt x="9" y="6989"/>
                    <a:pt x="24" y="6989"/>
                  </a:cubicBezTo>
                  <a:cubicBezTo>
                    <a:pt x="51" y="6989"/>
                    <a:pt x="100" y="6953"/>
                    <a:pt x="111" y="6926"/>
                  </a:cubicBezTo>
                  <a:cubicBezTo>
                    <a:pt x="805" y="4676"/>
                    <a:pt x="1258" y="2347"/>
                    <a:pt x="1792" y="55"/>
                  </a:cubicBezTo>
                  <a:cubicBezTo>
                    <a:pt x="1800" y="16"/>
                    <a:pt x="1785" y="0"/>
                    <a:pt x="1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3292375" y="1819150"/>
              <a:ext cx="47575" cy="200425"/>
            </a:xfrm>
            <a:custGeom>
              <a:avLst/>
              <a:gdLst/>
              <a:ahLst/>
              <a:cxnLst/>
              <a:rect l="l" t="t" r="r" b="b"/>
              <a:pathLst>
                <a:path w="1903" h="8017" extrusionOk="0">
                  <a:moveTo>
                    <a:pt x="1861" y="1"/>
                  </a:moveTo>
                  <a:cubicBezTo>
                    <a:pt x="1816" y="1"/>
                    <a:pt x="1746" y="49"/>
                    <a:pt x="1738" y="94"/>
                  </a:cubicBezTo>
                  <a:cubicBezTo>
                    <a:pt x="1197" y="2732"/>
                    <a:pt x="566" y="5346"/>
                    <a:pt x="8" y="7976"/>
                  </a:cubicBezTo>
                  <a:cubicBezTo>
                    <a:pt x="1" y="8005"/>
                    <a:pt x="11" y="8016"/>
                    <a:pt x="28" y="8016"/>
                  </a:cubicBezTo>
                  <a:cubicBezTo>
                    <a:pt x="59" y="8016"/>
                    <a:pt x="112" y="7979"/>
                    <a:pt x="120" y="7947"/>
                  </a:cubicBezTo>
                  <a:cubicBezTo>
                    <a:pt x="810" y="5341"/>
                    <a:pt x="1355" y="2695"/>
                    <a:pt x="1896" y="56"/>
                  </a:cubicBezTo>
                  <a:cubicBezTo>
                    <a:pt x="1903" y="16"/>
                    <a:pt x="1886" y="1"/>
                    <a:pt x="1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3297600" y="1862925"/>
              <a:ext cx="47225" cy="169750"/>
            </a:xfrm>
            <a:custGeom>
              <a:avLst/>
              <a:gdLst/>
              <a:ahLst/>
              <a:cxnLst/>
              <a:rect l="l" t="t" r="r" b="b"/>
              <a:pathLst>
                <a:path w="1889" h="6790" extrusionOk="0">
                  <a:moveTo>
                    <a:pt x="1849" y="0"/>
                  </a:moveTo>
                  <a:cubicBezTo>
                    <a:pt x="1805" y="0"/>
                    <a:pt x="1734" y="50"/>
                    <a:pt x="1723" y="97"/>
                  </a:cubicBezTo>
                  <a:cubicBezTo>
                    <a:pt x="1182" y="2323"/>
                    <a:pt x="452" y="4512"/>
                    <a:pt x="6" y="6757"/>
                  </a:cubicBezTo>
                  <a:cubicBezTo>
                    <a:pt x="0" y="6781"/>
                    <a:pt x="8" y="6790"/>
                    <a:pt x="21" y="6790"/>
                  </a:cubicBezTo>
                  <a:cubicBezTo>
                    <a:pt x="45" y="6790"/>
                    <a:pt x="87" y="6760"/>
                    <a:pt x="92" y="6733"/>
                  </a:cubicBezTo>
                  <a:cubicBezTo>
                    <a:pt x="728" y="4524"/>
                    <a:pt x="1335" y="2294"/>
                    <a:pt x="1880" y="56"/>
                  </a:cubicBezTo>
                  <a:cubicBezTo>
                    <a:pt x="1889" y="16"/>
                    <a:pt x="1873" y="0"/>
                    <a:pt x="1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3320650" y="1876350"/>
              <a:ext cx="39900" cy="164900"/>
            </a:xfrm>
            <a:custGeom>
              <a:avLst/>
              <a:gdLst/>
              <a:ahLst/>
              <a:cxnLst/>
              <a:rect l="l" t="t" r="r" b="b"/>
              <a:pathLst>
                <a:path w="1596" h="6596" extrusionOk="0">
                  <a:moveTo>
                    <a:pt x="1556" y="0"/>
                  </a:moveTo>
                  <a:cubicBezTo>
                    <a:pt x="1513" y="0"/>
                    <a:pt x="1444" y="48"/>
                    <a:pt x="1434" y="93"/>
                  </a:cubicBezTo>
                  <a:cubicBezTo>
                    <a:pt x="1000" y="2257"/>
                    <a:pt x="418" y="4396"/>
                    <a:pt x="5" y="6559"/>
                  </a:cubicBezTo>
                  <a:cubicBezTo>
                    <a:pt x="0" y="6586"/>
                    <a:pt x="9" y="6595"/>
                    <a:pt x="23" y="6595"/>
                  </a:cubicBezTo>
                  <a:cubicBezTo>
                    <a:pt x="49" y="6595"/>
                    <a:pt x="91" y="6563"/>
                    <a:pt x="100" y="6538"/>
                  </a:cubicBezTo>
                  <a:cubicBezTo>
                    <a:pt x="744" y="4425"/>
                    <a:pt x="1152" y="2220"/>
                    <a:pt x="1586" y="56"/>
                  </a:cubicBezTo>
                  <a:cubicBezTo>
                    <a:pt x="1595" y="16"/>
                    <a:pt x="1580" y="0"/>
                    <a:pt x="1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3320525" y="1910675"/>
              <a:ext cx="53250" cy="178025"/>
            </a:xfrm>
            <a:custGeom>
              <a:avLst/>
              <a:gdLst/>
              <a:ahLst/>
              <a:cxnLst/>
              <a:rect l="l" t="t" r="r" b="b"/>
              <a:pathLst>
                <a:path w="2130" h="7121" extrusionOk="0">
                  <a:moveTo>
                    <a:pt x="2095" y="0"/>
                  </a:moveTo>
                  <a:cubicBezTo>
                    <a:pt x="2058" y="0"/>
                    <a:pt x="1994" y="43"/>
                    <a:pt x="1984" y="83"/>
                  </a:cubicBezTo>
                  <a:cubicBezTo>
                    <a:pt x="1355" y="2432"/>
                    <a:pt x="789" y="4782"/>
                    <a:pt x="10" y="7086"/>
                  </a:cubicBezTo>
                  <a:cubicBezTo>
                    <a:pt x="0" y="7111"/>
                    <a:pt x="9" y="7121"/>
                    <a:pt x="24" y="7121"/>
                  </a:cubicBezTo>
                  <a:cubicBezTo>
                    <a:pt x="49" y="7121"/>
                    <a:pt x="90" y="7096"/>
                    <a:pt x="101" y="7073"/>
                  </a:cubicBezTo>
                  <a:cubicBezTo>
                    <a:pt x="1033" y="4823"/>
                    <a:pt x="1496" y="2395"/>
                    <a:pt x="2119" y="50"/>
                  </a:cubicBezTo>
                  <a:cubicBezTo>
                    <a:pt x="2130" y="14"/>
                    <a:pt x="2117" y="0"/>
                    <a:pt x="2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3332725" y="1929850"/>
              <a:ext cx="46175" cy="172200"/>
            </a:xfrm>
            <a:custGeom>
              <a:avLst/>
              <a:gdLst/>
              <a:ahLst/>
              <a:cxnLst/>
              <a:rect l="l" t="t" r="r" b="b"/>
              <a:pathLst>
                <a:path w="1847" h="6888" extrusionOk="0">
                  <a:moveTo>
                    <a:pt x="1805" y="0"/>
                  </a:moveTo>
                  <a:cubicBezTo>
                    <a:pt x="1761" y="0"/>
                    <a:pt x="1692" y="49"/>
                    <a:pt x="1681" y="96"/>
                  </a:cubicBezTo>
                  <a:cubicBezTo>
                    <a:pt x="1193" y="2321"/>
                    <a:pt x="859" y="4717"/>
                    <a:pt x="13" y="6843"/>
                  </a:cubicBezTo>
                  <a:cubicBezTo>
                    <a:pt x="0" y="6874"/>
                    <a:pt x="15" y="6888"/>
                    <a:pt x="35" y="6888"/>
                  </a:cubicBezTo>
                  <a:cubicBezTo>
                    <a:pt x="54" y="6888"/>
                    <a:pt x="79" y="6875"/>
                    <a:pt x="91" y="6855"/>
                  </a:cubicBezTo>
                  <a:cubicBezTo>
                    <a:pt x="549" y="6112"/>
                    <a:pt x="690" y="5134"/>
                    <a:pt x="896" y="4299"/>
                  </a:cubicBezTo>
                  <a:cubicBezTo>
                    <a:pt x="1243" y="2891"/>
                    <a:pt x="1532" y="1471"/>
                    <a:pt x="1837" y="59"/>
                  </a:cubicBezTo>
                  <a:cubicBezTo>
                    <a:pt x="1847" y="16"/>
                    <a:pt x="1830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3345850" y="1987225"/>
              <a:ext cx="42700" cy="141850"/>
            </a:xfrm>
            <a:custGeom>
              <a:avLst/>
              <a:gdLst/>
              <a:ahLst/>
              <a:cxnLst/>
              <a:rect l="l" t="t" r="r" b="b"/>
              <a:pathLst>
                <a:path w="1708" h="5674" extrusionOk="0">
                  <a:moveTo>
                    <a:pt x="1671" y="0"/>
                  </a:moveTo>
                  <a:cubicBezTo>
                    <a:pt x="1631" y="0"/>
                    <a:pt x="1562" y="46"/>
                    <a:pt x="1548" y="89"/>
                  </a:cubicBezTo>
                  <a:cubicBezTo>
                    <a:pt x="1024" y="1934"/>
                    <a:pt x="561" y="3796"/>
                    <a:pt x="8" y="5634"/>
                  </a:cubicBezTo>
                  <a:cubicBezTo>
                    <a:pt x="0" y="5663"/>
                    <a:pt x="12" y="5674"/>
                    <a:pt x="30" y="5674"/>
                  </a:cubicBezTo>
                  <a:cubicBezTo>
                    <a:pt x="59" y="5674"/>
                    <a:pt x="105" y="5647"/>
                    <a:pt x="115" y="5621"/>
                  </a:cubicBezTo>
                  <a:cubicBezTo>
                    <a:pt x="801" y="3817"/>
                    <a:pt x="1173" y="1901"/>
                    <a:pt x="1697" y="51"/>
                  </a:cubicBezTo>
                  <a:cubicBezTo>
                    <a:pt x="1707" y="14"/>
                    <a:pt x="1694" y="0"/>
                    <a:pt x="1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3346775" y="1978525"/>
              <a:ext cx="51650" cy="182525"/>
            </a:xfrm>
            <a:custGeom>
              <a:avLst/>
              <a:gdLst/>
              <a:ahLst/>
              <a:cxnLst/>
              <a:rect l="l" t="t" r="r" b="b"/>
              <a:pathLst>
                <a:path w="2066" h="7301" extrusionOk="0">
                  <a:moveTo>
                    <a:pt x="2025" y="1"/>
                  </a:moveTo>
                  <a:cubicBezTo>
                    <a:pt x="1981" y="1"/>
                    <a:pt x="1908" y="50"/>
                    <a:pt x="1895" y="98"/>
                  </a:cubicBezTo>
                  <a:cubicBezTo>
                    <a:pt x="1296" y="2484"/>
                    <a:pt x="503" y="4834"/>
                    <a:pt x="8" y="7250"/>
                  </a:cubicBezTo>
                  <a:cubicBezTo>
                    <a:pt x="1" y="7287"/>
                    <a:pt x="14" y="7301"/>
                    <a:pt x="36" y="7301"/>
                  </a:cubicBezTo>
                  <a:cubicBezTo>
                    <a:pt x="75" y="7301"/>
                    <a:pt x="138" y="7256"/>
                    <a:pt x="149" y="7216"/>
                  </a:cubicBezTo>
                  <a:cubicBezTo>
                    <a:pt x="760" y="4822"/>
                    <a:pt x="1458" y="2451"/>
                    <a:pt x="2056" y="56"/>
                  </a:cubicBezTo>
                  <a:cubicBezTo>
                    <a:pt x="2065" y="16"/>
                    <a:pt x="2050" y="1"/>
                    <a:pt x="2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3370175" y="2021325"/>
              <a:ext cx="35175" cy="145475"/>
            </a:xfrm>
            <a:custGeom>
              <a:avLst/>
              <a:gdLst/>
              <a:ahLst/>
              <a:cxnLst/>
              <a:rect l="l" t="t" r="r" b="b"/>
              <a:pathLst>
                <a:path w="1407" h="5819" extrusionOk="0">
                  <a:moveTo>
                    <a:pt x="1370" y="0"/>
                  </a:moveTo>
                  <a:cubicBezTo>
                    <a:pt x="1331" y="0"/>
                    <a:pt x="1269" y="45"/>
                    <a:pt x="1261" y="87"/>
                  </a:cubicBezTo>
                  <a:cubicBezTo>
                    <a:pt x="914" y="2007"/>
                    <a:pt x="522" y="3894"/>
                    <a:pt x="9" y="5776"/>
                  </a:cubicBezTo>
                  <a:cubicBezTo>
                    <a:pt x="1" y="5807"/>
                    <a:pt x="10" y="5819"/>
                    <a:pt x="28" y="5819"/>
                  </a:cubicBezTo>
                  <a:cubicBezTo>
                    <a:pt x="59" y="5819"/>
                    <a:pt x="115" y="5780"/>
                    <a:pt x="125" y="5748"/>
                  </a:cubicBezTo>
                  <a:cubicBezTo>
                    <a:pt x="770" y="3914"/>
                    <a:pt x="1063" y="1957"/>
                    <a:pt x="1401" y="50"/>
                  </a:cubicBezTo>
                  <a:cubicBezTo>
                    <a:pt x="1407" y="14"/>
                    <a:pt x="1392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3395775" y="2016250"/>
              <a:ext cx="31725" cy="142050"/>
            </a:xfrm>
            <a:custGeom>
              <a:avLst/>
              <a:gdLst/>
              <a:ahLst/>
              <a:cxnLst/>
              <a:rect l="l" t="t" r="r" b="b"/>
              <a:pathLst>
                <a:path w="1269" h="5682" extrusionOk="0">
                  <a:moveTo>
                    <a:pt x="1226" y="0"/>
                  </a:moveTo>
                  <a:cubicBezTo>
                    <a:pt x="1183" y="0"/>
                    <a:pt x="1114" y="49"/>
                    <a:pt x="1104" y="96"/>
                  </a:cubicBezTo>
                  <a:cubicBezTo>
                    <a:pt x="761" y="1950"/>
                    <a:pt x="344" y="3787"/>
                    <a:pt x="5" y="5642"/>
                  </a:cubicBezTo>
                  <a:cubicBezTo>
                    <a:pt x="1" y="5671"/>
                    <a:pt x="13" y="5682"/>
                    <a:pt x="30" y="5682"/>
                  </a:cubicBezTo>
                  <a:cubicBezTo>
                    <a:pt x="62" y="5682"/>
                    <a:pt x="113" y="5645"/>
                    <a:pt x="121" y="5613"/>
                  </a:cubicBezTo>
                  <a:cubicBezTo>
                    <a:pt x="559" y="3775"/>
                    <a:pt x="918" y="1913"/>
                    <a:pt x="1261" y="59"/>
                  </a:cubicBezTo>
                  <a:cubicBezTo>
                    <a:pt x="1268" y="16"/>
                    <a:pt x="1252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3408175" y="2028400"/>
              <a:ext cx="32775" cy="145500"/>
            </a:xfrm>
            <a:custGeom>
              <a:avLst/>
              <a:gdLst/>
              <a:ahLst/>
              <a:cxnLst/>
              <a:rect l="l" t="t" r="r" b="b"/>
              <a:pathLst>
                <a:path w="1311" h="5820" extrusionOk="0">
                  <a:moveTo>
                    <a:pt x="1271" y="0"/>
                  </a:moveTo>
                  <a:cubicBezTo>
                    <a:pt x="1227" y="0"/>
                    <a:pt x="1155" y="50"/>
                    <a:pt x="1144" y="98"/>
                  </a:cubicBezTo>
                  <a:cubicBezTo>
                    <a:pt x="761" y="1988"/>
                    <a:pt x="331" y="3883"/>
                    <a:pt x="5" y="5783"/>
                  </a:cubicBezTo>
                  <a:cubicBezTo>
                    <a:pt x="0" y="5810"/>
                    <a:pt x="10" y="5820"/>
                    <a:pt x="26" y="5820"/>
                  </a:cubicBezTo>
                  <a:cubicBezTo>
                    <a:pt x="53" y="5820"/>
                    <a:pt x="96" y="5787"/>
                    <a:pt x="104" y="5758"/>
                  </a:cubicBezTo>
                  <a:cubicBezTo>
                    <a:pt x="628" y="3896"/>
                    <a:pt x="917" y="1956"/>
                    <a:pt x="1302" y="56"/>
                  </a:cubicBezTo>
                  <a:cubicBezTo>
                    <a:pt x="1311" y="16"/>
                    <a:pt x="1295" y="0"/>
                    <a:pt x="1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3424075" y="2031000"/>
              <a:ext cx="33800" cy="134375"/>
            </a:xfrm>
            <a:custGeom>
              <a:avLst/>
              <a:gdLst/>
              <a:ahLst/>
              <a:cxnLst/>
              <a:rect l="l" t="t" r="r" b="b"/>
              <a:pathLst>
                <a:path w="1352" h="5375" extrusionOk="0">
                  <a:moveTo>
                    <a:pt x="1314" y="0"/>
                  </a:moveTo>
                  <a:cubicBezTo>
                    <a:pt x="1273" y="0"/>
                    <a:pt x="1205" y="46"/>
                    <a:pt x="1194" y="88"/>
                  </a:cubicBezTo>
                  <a:cubicBezTo>
                    <a:pt x="806" y="1839"/>
                    <a:pt x="339" y="3581"/>
                    <a:pt x="5" y="5340"/>
                  </a:cubicBezTo>
                  <a:cubicBezTo>
                    <a:pt x="0" y="5365"/>
                    <a:pt x="9" y="5374"/>
                    <a:pt x="23" y="5374"/>
                  </a:cubicBezTo>
                  <a:cubicBezTo>
                    <a:pt x="49" y="5374"/>
                    <a:pt x="92" y="5342"/>
                    <a:pt x="100" y="5315"/>
                  </a:cubicBezTo>
                  <a:cubicBezTo>
                    <a:pt x="624" y="3598"/>
                    <a:pt x="954" y="1806"/>
                    <a:pt x="1343" y="51"/>
                  </a:cubicBezTo>
                  <a:cubicBezTo>
                    <a:pt x="1351" y="14"/>
                    <a:pt x="1337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3438300" y="2009025"/>
              <a:ext cx="45200" cy="148050"/>
            </a:xfrm>
            <a:custGeom>
              <a:avLst/>
              <a:gdLst/>
              <a:ahLst/>
              <a:cxnLst/>
              <a:rect l="l" t="t" r="r" b="b"/>
              <a:pathLst>
                <a:path w="1808" h="5922" extrusionOk="0">
                  <a:moveTo>
                    <a:pt x="1769" y="1"/>
                  </a:moveTo>
                  <a:cubicBezTo>
                    <a:pt x="1728" y="1"/>
                    <a:pt x="1658" y="47"/>
                    <a:pt x="1645" y="92"/>
                  </a:cubicBezTo>
                  <a:cubicBezTo>
                    <a:pt x="1116" y="2016"/>
                    <a:pt x="633" y="3989"/>
                    <a:pt x="10" y="5881"/>
                  </a:cubicBezTo>
                  <a:cubicBezTo>
                    <a:pt x="0" y="5910"/>
                    <a:pt x="11" y="5921"/>
                    <a:pt x="29" y="5921"/>
                  </a:cubicBezTo>
                  <a:cubicBezTo>
                    <a:pt x="58" y="5921"/>
                    <a:pt x="107" y="5892"/>
                    <a:pt x="117" y="5868"/>
                  </a:cubicBezTo>
                  <a:cubicBezTo>
                    <a:pt x="497" y="5109"/>
                    <a:pt x="617" y="4192"/>
                    <a:pt x="848" y="3379"/>
                  </a:cubicBezTo>
                  <a:cubicBezTo>
                    <a:pt x="1162" y="2272"/>
                    <a:pt x="1492" y="1165"/>
                    <a:pt x="1797" y="55"/>
                  </a:cubicBezTo>
                  <a:cubicBezTo>
                    <a:pt x="1808" y="16"/>
                    <a:pt x="1793" y="1"/>
                    <a:pt x="1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3447950" y="1995625"/>
              <a:ext cx="42825" cy="155325"/>
            </a:xfrm>
            <a:custGeom>
              <a:avLst/>
              <a:gdLst/>
              <a:ahLst/>
              <a:cxnLst/>
              <a:rect l="l" t="t" r="r" b="b"/>
              <a:pathLst>
                <a:path w="1713" h="6213" extrusionOk="0">
                  <a:moveTo>
                    <a:pt x="1673" y="1"/>
                  </a:moveTo>
                  <a:cubicBezTo>
                    <a:pt x="1631" y="1"/>
                    <a:pt x="1563" y="48"/>
                    <a:pt x="1552" y="96"/>
                  </a:cubicBezTo>
                  <a:cubicBezTo>
                    <a:pt x="1110" y="2152"/>
                    <a:pt x="714" y="4183"/>
                    <a:pt x="12" y="6173"/>
                  </a:cubicBezTo>
                  <a:cubicBezTo>
                    <a:pt x="1" y="6202"/>
                    <a:pt x="12" y="6213"/>
                    <a:pt x="31" y="6213"/>
                  </a:cubicBezTo>
                  <a:cubicBezTo>
                    <a:pt x="61" y="6213"/>
                    <a:pt x="110" y="6186"/>
                    <a:pt x="123" y="6160"/>
                  </a:cubicBezTo>
                  <a:cubicBezTo>
                    <a:pt x="957" y="4224"/>
                    <a:pt x="1263" y="2102"/>
                    <a:pt x="1705" y="54"/>
                  </a:cubicBezTo>
                  <a:cubicBezTo>
                    <a:pt x="1712" y="16"/>
                    <a:pt x="1697" y="1"/>
                    <a:pt x="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3475825" y="1940975"/>
              <a:ext cx="48800" cy="182125"/>
            </a:xfrm>
            <a:custGeom>
              <a:avLst/>
              <a:gdLst/>
              <a:ahLst/>
              <a:cxnLst/>
              <a:rect l="l" t="t" r="r" b="b"/>
              <a:pathLst>
                <a:path w="1952" h="7285" extrusionOk="0">
                  <a:moveTo>
                    <a:pt x="1915" y="0"/>
                  </a:moveTo>
                  <a:cubicBezTo>
                    <a:pt x="1876" y="0"/>
                    <a:pt x="1812" y="46"/>
                    <a:pt x="1804" y="89"/>
                  </a:cubicBezTo>
                  <a:cubicBezTo>
                    <a:pt x="1362" y="2524"/>
                    <a:pt x="825" y="4899"/>
                    <a:pt x="12" y="7240"/>
                  </a:cubicBezTo>
                  <a:cubicBezTo>
                    <a:pt x="1" y="7273"/>
                    <a:pt x="13" y="7285"/>
                    <a:pt x="34" y="7285"/>
                  </a:cubicBezTo>
                  <a:cubicBezTo>
                    <a:pt x="67" y="7285"/>
                    <a:pt x="119" y="7255"/>
                    <a:pt x="132" y="7228"/>
                  </a:cubicBezTo>
                  <a:cubicBezTo>
                    <a:pt x="1036" y="4920"/>
                    <a:pt x="1506" y="2480"/>
                    <a:pt x="1944" y="52"/>
                  </a:cubicBezTo>
                  <a:cubicBezTo>
                    <a:pt x="1952" y="15"/>
                    <a:pt x="1937" y="0"/>
                    <a:pt x="1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3539350" y="1670800"/>
              <a:ext cx="39900" cy="324550"/>
            </a:xfrm>
            <a:custGeom>
              <a:avLst/>
              <a:gdLst/>
              <a:ahLst/>
              <a:cxnLst/>
              <a:rect l="l" t="t" r="r" b="b"/>
              <a:pathLst>
                <a:path w="1596" h="12982" extrusionOk="0">
                  <a:moveTo>
                    <a:pt x="1566" y="1"/>
                  </a:moveTo>
                  <a:cubicBezTo>
                    <a:pt x="1525" y="1"/>
                    <a:pt x="1456" y="60"/>
                    <a:pt x="1456" y="107"/>
                  </a:cubicBezTo>
                  <a:cubicBezTo>
                    <a:pt x="1368" y="4443"/>
                    <a:pt x="365" y="8645"/>
                    <a:pt x="2" y="12952"/>
                  </a:cubicBezTo>
                  <a:cubicBezTo>
                    <a:pt x="1" y="12973"/>
                    <a:pt x="11" y="12982"/>
                    <a:pt x="26" y="12982"/>
                  </a:cubicBezTo>
                  <a:cubicBezTo>
                    <a:pt x="60" y="12982"/>
                    <a:pt x="119" y="12938"/>
                    <a:pt x="122" y="12906"/>
                  </a:cubicBezTo>
                  <a:cubicBezTo>
                    <a:pt x="787" y="8654"/>
                    <a:pt x="1563" y="4351"/>
                    <a:pt x="1595" y="37"/>
                  </a:cubicBezTo>
                  <a:cubicBezTo>
                    <a:pt x="1595" y="11"/>
                    <a:pt x="1583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3561325" y="1766875"/>
              <a:ext cx="25425" cy="196750"/>
            </a:xfrm>
            <a:custGeom>
              <a:avLst/>
              <a:gdLst/>
              <a:ahLst/>
              <a:cxnLst/>
              <a:rect l="l" t="t" r="r" b="b"/>
              <a:pathLst>
                <a:path w="1017" h="7870" extrusionOk="0">
                  <a:moveTo>
                    <a:pt x="986" y="0"/>
                  </a:moveTo>
                  <a:cubicBezTo>
                    <a:pt x="943" y="0"/>
                    <a:pt x="864" y="62"/>
                    <a:pt x="861" y="112"/>
                  </a:cubicBezTo>
                  <a:cubicBezTo>
                    <a:pt x="695" y="2705"/>
                    <a:pt x="246" y="5257"/>
                    <a:pt x="2" y="7842"/>
                  </a:cubicBezTo>
                  <a:cubicBezTo>
                    <a:pt x="1" y="7862"/>
                    <a:pt x="10" y="7870"/>
                    <a:pt x="24" y="7870"/>
                  </a:cubicBezTo>
                  <a:cubicBezTo>
                    <a:pt x="56" y="7870"/>
                    <a:pt x="112" y="7829"/>
                    <a:pt x="118" y="7800"/>
                  </a:cubicBezTo>
                  <a:cubicBezTo>
                    <a:pt x="560" y="5240"/>
                    <a:pt x="857" y="2626"/>
                    <a:pt x="1014" y="38"/>
                  </a:cubicBezTo>
                  <a:cubicBezTo>
                    <a:pt x="1016" y="11"/>
                    <a:pt x="1004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3576900" y="1838575"/>
              <a:ext cx="13525" cy="102125"/>
            </a:xfrm>
            <a:custGeom>
              <a:avLst/>
              <a:gdLst/>
              <a:ahLst/>
              <a:cxnLst/>
              <a:rect l="l" t="t" r="r" b="b"/>
              <a:pathLst>
                <a:path w="541" h="4085" extrusionOk="0">
                  <a:moveTo>
                    <a:pt x="508" y="0"/>
                  </a:moveTo>
                  <a:cubicBezTo>
                    <a:pt x="463" y="0"/>
                    <a:pt x="383" y="65"/>
                    <a:pt x="383" y="118"/>
                  </a:cubicBezTo>
                  <a:cubicBezTo>
                    <a:pt x="325" y="1435"/>
                    <a:pt x="168" y="2744"/>
                    <a:pt x="3" y="4053"/>
                  </a:cubicBezTo>
                  <a:cubicBezTo>
                    <a:pt x="0" y="4075"/>
                    <a:pt x="11" y="4084"/>
                    <a:pt x="27" y="4084"/>
                  </a:cubicBezTo>
                  <a:cubicBezTo>
                    <a:pt x="63" y="4084"/>
                    <a:pt x="129" y="4038"/>
                    <a:pt x="135" y="4003"/>
                  </a:cubicBezTo>
                  <a:cubicBezTo>
                    <a:pt x="354" y="2690"/>
                    <a:pt x="486" y="1368"/>
                    <a:pt x="539" y="40"/>
                  </a:cubicBezTo>
                  <a:cubicBezTo>
                    <a:pt x="540" y="12"/>
                    <a:pt x="527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3590525" y="1675750"/>
              <a:ext cx="10775" cy="62850"/>
            </a:xfrm>
            <a:custGeom>
              <a:avLst/>
              <a:gdLst/>
              <a:ahLst/>
              <a:cxnLst/>
              <a:rect l="l" t="t" r="r" b="b"/>
              <a:pathLst>
                <a:path w="431" h="2514" extrusionOk="0">
                  <a:moveTo>
                    <a:pt x="392" y="1"/>
                  </a:moveTo>
                  <a:cubicBezTo>
                    <a:pt x="352" y="1"/>
                    <a:pt x="291" y="44"/>
                    <a:pt x="284" y="87"/>
                  </a:cubicBezTo>
                  <a:cubicBezTo>
                    <a:pt x="135" y="870"/>
                    <a:pt x="77" y="1688"/>
                    <a:pt x="3" y="2481"/>
                  </a:cubicBezTo>
                  <a:cubicBezTo>
                    <a:pt x="0" y="2505"/>
                    <a:pt x="9" y="2514"/>
                    <a:pt x="23" y="2514"/>
                  </a:cubicBezTo>
                  <a:cubicBezTo>
                    <a:pt x="55" y="2514"/>
                    <a:pt x="114" y="2466"/>
                    <a:pt x="122" y="2440"/>
                  </a:cubicBezTo>
                  <a:cubicBezTo>
                    <a:pt x="316" y="1663"/>
                    <a:pt x="295" y="842"/>
                    <a:pt x="424" y="53"/>
                  </a:cubicBezTo>
                  <a:cubicBezTo>
                    <a:pt x="430" y="15"/>
                    <a:pt x="414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3505300" y="1991950"/>
              <a:ext cx="24375" cy="95800"/>
            </a:xfrm>
            <a:custGeom>
              <a:avLst/>
              <a:gdLst/>
              <a:ahLst/>
              <a:cxnLst/>
              <a:rect l="l" t="t" r="r" b="b"/>
              <a:pathLst>
                <a:path w="975" h="3832" extrusionOk="0">
                  <a:moveTo>
                    <a:pt x="935" y="1"/>
                  </a:moveTo>
                  <a:cubicBezTo>
                    <a:pt x="893" y="1"/>
                    <a:pt x="825" y="49"/>
                    <a:pt x="815" y="94"/>
                  </a:cubicBezTo>
                  <a:cubicBezTo>
                    <a:pt x="571" y="1328"/>
                    <a:pt x="195" y="2547"/>
                    <a:pt x="5" y="3789"/>
                  </a:cubicBezTo>
                  <a:cubicBezTo>
                    <a:pt x="1" y="3820"/>
                    <a:pt x="13" y="3831"/>
                    <a:pt x="30" y="3831"/>
                  </a:cubicBezTo>
                  <a:cubicBezTo>
                    <a:pt x="62" y="3831"/>
                    <a:pt x="113" y="3793"/>
                    <a:pt x="121" y="3761"/>
                  </a:cubicBezTo>
                  <a:cubicBezTo>
                    <a:pt x="434" y="2538"/>
                    <a:pt x="724" y="1295"/>
                    <a:pt x="967" y="56"/>
                  </a:cubicBezTo>
                  <a:cubicBezTo>
                    <a:pt x="975" y="16"/>
                    <a:pt x="959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3524650" y="1649200"/>
              <a:ext cx="38775" cy="247450"/>
            </a:xfrm>
            <a:custGeom>
              <a:avLst/>
              <a:gdLst/>
              <a:ahLst/>
              <a:cxnLst/>
              <a:rect l="l" t="t" r="r" b="b"/>
              <a:pathLst>
                <a:path w="1551" h="9898" extrusionOk="0">
                  <a:moveTo>
                    <a:pt x="1515" y="1"/>
                  </a:moveTo>
                  <a:cubicBezTo>
                    <a:pt x="1481" y="1"/>
                    <a:pt x="1423" y="49"/>
                    <a:pt x="1419" y="87"/>
                  </a:cubicBezTo>
                  <a:cubicBezTo>
                    <a:pt x="1405" y="1589"/>
                    <a:pt x="1314" y="3282"/>
                    <a:pt x="1101" y="4961"/>
                  </a:cubicBezTo>
                  <a:lnTo>
                    <a:pt x="1101" y="4961"/>
                  </a:lnTo>
                  <a:cubicBezTo>
                    <a:pt x="1362" y="3325"/>
                    <a:pt x="1550" y="1697"/>
                    <a:pt x="1539" y="30"/>
                  </a:cubicBezTo>
                  <a:cubicBezTo>
                    <a:pt x="1539" y="9"/>
                    <a:pt x="1529" y="1"/>
                    <a:pt x="1515" y="1"/>
                  </a:cubicBezTo>
                  <a:close/>
                  <a:moveTo>
                    <a:pt x="1101" y="4961"/>
                  </a:moveTo>
                  <a:cubicBezTo>
                    <a:pt x="1062" y="5208"/>
                    <a:pt x="1020" y="5455"/>
                    <a:pt x="978" y="5703"/>
                  </a:cubicBezTo>
                  <a:cubicBezTo>
                    <a:pt x="926" y="6006"/>
                    <a:pt x="883" y="6327"/>
                    <a:pt x="840" y="6658"/>
                  </a:cubicBezTo>
                  <a:lnTo>
                    <a:pt x="840" y="6658"/>
                  </a:lnTo>
                  <a:cubicBezTo>
                    <a:pt x="942" y="6099"/>
                    <a:pt x="1029" y="5531"/>
                    <a:pt x="1101" y="4961"/>
                  </a:cubicBezTo>
                  <a:close/>
                  <a:moveTo>
                    <a:pt x="840" y="6658"/>
                  </a:moveTo>
                  <a:lnTo>
                    <a:pt x="840" y="6658"/>
                  </a:lnTo>
                  <a:cubicBezTo>
                    <a:pt x="633" y="7785"/>
                    <a:pt x="362" y="8873"/>
                    <a:pt x="12" y="9856"/>
                  </a:cubicBezTo>
                  <a:cubicBezTo>
                    <a:pt x="1" y="9886"/>
                    <a:pt x="11" y="9897"/>
                    <a:pt x="30" y="9897"/>
                  </a:cubicBezTo>
                  <a:cubicBezTo>
                    <a:pt x="60" y="9897"/>
                    <a:pt x="110" y="9869"/>
                    <a:pt x="123" y="9844"/>
                  </a:cubicBezTo>
                  <a:cubicBezTo>
                    <a:pt x="560" y="8923"/>
                    <a:pt x="698" y="7743"/>
                    <a:pt x="840" y="6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3499075" y="1719400"/>
              <a:ext cx="37825" cy="238350"/>
            </a:xfrm>
            <a:custGeom>
              <a:avLst/>
              <a:gdLst/>
              <a:ahLst/>
              <a:cxnLst/>
              <a:rect l="l" t="t" r="r" b="b"/>
              <a:pathLst>
                <a:path w="1513" h="9534" extrusionOk="0">
                  <a:moveTo>
                    <a:pt x="1482" y="0"/>
                  </a:moveTo>
                  <a:cubicBezTo>
                    <a:pt x="1439" y="0"/>
                    <a:pt x="1358" y="62"/>
                    <a:pt x="1352" y="111"/>
                  </a:cubicBezTo>
                  <a:cubicBezTo>
                    <a:pt x="1035" y="3262"/>
                    <a:pt x="357" y="6358"/>
                    <a:pt x="2" y="9501"/>
                  </a:cubicBezTo>
                  <a:cubicBezTo>
                    <a:pt x="0" y="9525"/>
                    <a:pt x="11" y="9534"/>
                    <a:pt x="27" y="9534"/>
                  </a:cubicBezTo>
                  <a:cubicBezTo>
                    <a:pt x="63" y="9534"/>
                    <a:pt x="129" y="9486"/>
                    <a:pt x="134" y="9451"/>
                  </a:cubicBezTo>
                  <a:cubicBezTo>
                    <a:pt x="675" y="6330"/>
                    <a:pt x="1200" y="3192"/>
                    <a:pt x="1510" y="37"/>
                  </a:cubicBezTo>
                  <a:cubicBezTo>
                    <a:pt x="1512" y="11"/>
                    <a:pt x="1500" y="0"/>
                    <a:pt x="1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3332475" y="1439725"/>
              <a:ext cx="54575" cy="233075"/>
            </a:xfrm>
            <a:custGeom>
              <a:avLst/>
              <a:gdLst/>
              <a:ahLst/>
              <a:cxnLst/>
              <a:rect l="l" t="t" r="r" b="b"/>
              <a:pathLst>
                <a:path w="2183" h="9323" extrusionOk="0">
                  <a:moveTo>
                    <a:pt x="2144" y="1"/>
                  </a:moveTo>
                  <a:cubicBezTo>
                    <a:pt x="2105" y="1"/>
                    <a:pt x="2047" y="43"/>
                    <a:pt x="2042" y="85"/>
                  </a:cubicBezTo>
                  <a:cubicBezTo>
                    <a:pt x="1563" y="3197"/>
                    <a:pt x="609" y="6195"/>
                    <a:pt x="6" y="9280"/>
                  </a:cubicBezTo>
                  <a:cubicBezTo>
                    <a:pt x="0" y="9311"/>
                    <a:pt x="12" y="9323"/>
                    <a:pt x="30" y="9323"/>
                  </a:cubicBezTo>
                  <a:cubicBezTo>
                    <a:pt x="62" y="9323"/>
                    <a:pt x="114" y="9285"/>
                    <a:pt x="122" y="9251"/>
                  </a:cubicBezTo>
                  <a:cubicBezTo>
                    <a:pt x="898" y="6212"/>
                    <a:pt x="1712" y="3152"/>
                    <a:pt x="2178" y="51"/>
                  </a:cubicBezTo>
                  <a:cubicBezTo>
                    <a:pt x="2183" y="15"/>
                    <a:pt x="2167" y="1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3371350" y="1433500"/>
              <a:ext cx="31525" cy="169950"/>
            </a:xfrm>
            <a:custGeom>
              <a:avLst/>
              <a:gdLst/>
              <a:ahLst/>
              <a:cxnLst/>
              <a:rect l="l" t="t" r="r" b="b"/>
              <a:pathLst>
                <a:path w="1261" h="6798" extrusionOk="0">
                  <a:moveTo>
                    <a:pt x="1231" y="1"/>
                  </a:moveTo>
                  <a:cubicBezTo>
                    <a:pt x="1189" y="1"/>
                    <a:pt x="1115" y="60"/>
                    <a:pt x="1115" y="106"/>
                  </a:cubicBezTo>
                  <a:cubicBezTo>
                    <a:pt x="1069" y="2402"/>
                    <a:pt x="549" y="4545"/>
                    <a:pt x="8" y="6754"/>
                  </a:cubicBezTo>
                  <a:cubicBezTo>
                    <a:pt x="1" y="6786"/>
                    <a:pt x="11" y="6798"/>
                    <a:pt x="29" y="6798"/>
                  </a:cubicBezTo>
                  <a:cubicBezTo>
                    <a:pt x="61" y="6798"/>
                    <a:pt x="117" y="6757"/>
                    <a:pt x="128" y="6725"/>
                  </a:cubicBezTo>
                  <a:cubicBezTo>
                    <a:pt x="879" y="4607"/>
                    <a:pt x="1239" y="2282"/>
                    <a:pt x="1259" y="36"/>
                  </a:cubicBezTo>
                  <a:cubicBezTo>
                    <a:pt x="1260" y="11"/>
                    <a:pt x="1248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3378725" y="1427550"/>
              <a:ext cx="48450" cy="258675"/>
            </a:xfrm>
            <a:custGeom>
              <a:avLst/>
              <a:gdLst/>
              <a:ahLst/>
              <a:cxnLst/>
              <a:rect l="l" t="t" r="r" b="b"/>
              <a:pathLst>
                <a:path w="1938" h="10347" extrusionOk="0">
                  <a:moveTo>
                    <a:pt x="1911" y="1"/>
                  </a:moveTo>
                  <a:cubicBezTo>
                    <a:pt x="1872" y="1"/>
                    <a:pt x="1800" y="57"/>
                    <a:pt x="1794" y="101"/>
                  </a:cubicBezTo>
                  <a:cubicBezTo>
                    <a:pt x="1455" y="3556"/>
                    <a:pt x="584" y="6889"/>
                    <a:pt x="6" y="10303"/>
                  </a:cubicBezTo>
                  <a:cubicBezTo>
                    <a:pt x="0" y="10334"/>
                    <a:pt x="12" y="10346"/>
                    <a:pt x="30" y="10346"/>
                  </a:cubicBezTo>
                  <a:cubicBezTo>
                    <a:pt x="62" y="10346"/>
                    <a:pt x="114" y="10308"/>
                    <a:pt x="121" y="10274"/>
                  </a:cubicBezTo>
                  <a:cubicBezTo>
                    <a:pt x="919" y="6905"/>
                    <a:pt x="1617" y="3482"/>
                    <a:pt x="1935" y="35"/>
                  </a:cubicBezTo>
                  <a:cubicBezTo>
                    <a:pt x="1937" y="10"/>
                    <a:pt x="1927" y="1"/>
                    <a:pt x="1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3387325" y="1523525"/>
              <a:ext cx="36325" cy="229575"/>
            </a:xfrm>
            <a:custGeom>
              <a:avLst/>
              <a:gdLst/>
              <a:ahLst/>
              <a:cxnLst/>
              <a:rect l="l" t="t" r="r" b="b"/>
              <a:pathLst>
                <a:path w="1453" h="9183" extrusionOk="0">
                  <a:moveTo>
                    <a:pt x="1425" y="1"/>
                  </a:moveTo>
                  <a:cubicBezTo>
                    <a:pt x="1383" y="1"/>
                    <a:pt x="1304" y="63"/>
                    <a:pt x="1301" y="110"/>
                  </a:cubicBezTo>
                  <a:cubicBezTo>
                    <a:pt x="1074" y="3157"/>
                    <a:pt x="438" y="6122"/>
                    <a:pt x="5" y="9139"/>
                  </a:cubicBezTo>
                  <a:cubicBezTo>
                    <a:pt x="1" y="9171"/>
                    <a:pt x="13" y="9183"/>
                    <a:pt x="30" y="9183"/>
                  </a:cubicBezTo>
                  <a:cubicBezTo>
                    <a:pt x="62" y="9183"/>
                    <a:pt x="111" y="9145"/>
                    <a:pt x="116" y="9111"/>
                  </a:cubicBezTo>
                  <a:cubicBezTo>
                    <a:pt x="752" y="6126"/>
                    <a:pt x="1235" y="3083"/>
                    <a:pt x="1450" y="36"/>
                  </a:cubicBezTo>
                  <a:cubicBezTo>
                    <a:pt x="1452" y="11"/>
                    <a:pt x="1441" y="1"/>
                    <a:pt x="1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3403225" y="1518600"/>
              <a:ext cx="46125" cy="266000"/>
            </a:xfrm>
            <a:custGeom>
              <a:avLst/>
              <a:gdLst/>
              <a:ahLst/>
              <a:cxnLst/>
              <a:rect l="l" t="t" r="r" b="b"/>
              <a:pathLst>
                <a:path w="1845" h="10640" extrusionOk="0">
                  <a:moveTo>
                    <a:pt x="1814" y="1"/>
                  </a:moveTo>
                  <a:cubicBezTo>
                    <a:pt x="1769" y="1"/>
                    <a:pt x="1688" y="63"/>
                    <a:pt x="1685" y="113"/>
                  </a:cubicBezTo>
                  <a:cubicBezTo>
                    <a:pt x="1326" y="3655"/>
                    <a:pt x="702" y="7116"/>
                    <a:pt x="4" y="10600"/>
                  </a:cubicBezTo>
                  <a:cubicBezTo>
                    <a:pt x="0" y="10628"/>
                    <a:pt x="11" y="10639"/>
                    <a:pt x="28" y="10639"/>
                  </a:cubicBezTo>
                  <a:cubicBezTo>
                    <a:pt x="57" y="10639"/>
                    <a:pt x="104" y="10604"/>
                    <a:pt x="112" y="10575"/>
                  </a:cubicBezTo>
                  <a:cubicBezTo>
                    <a:pt x="1008" y="7132"/>
                    <a:pt x="1487" y="3577"/>
                    <a:pt x="1842" y="38"/>
                  </a:cubicBezTo>
                  <a:cubicBezTo>
                    <a:pt x="1844" y="12"/>
                    <a:pt x="1832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3422550" y="1494225"/>
              <a:ext cx="51200" cy="280700"/>
            </a:xfrm>
            <a:custGeom>
              <a:avLst/>
              <a:gdLst/>
              <a:ahLst/>
              <a:cxnLst/>
              <a:rect l="l" t="t" r="r" b="b"/>
              <a:pathLst>
                <a:path w="2048" h="11228" extrusionOk="0">
                  <a:moveTo>
                    <a:pt x="2017" y="0"/>
                  </a:moveTo>
                  <a:cubicBezTo>
                    <a:pt x="1973" y="0"/>
                    <a:pt x="1889" y="65"/>
                    <a:pt x="1882" y="117"/>
                  </a:cubicBezTo>
                  <a:cubicBezTo>
                    <a:pt x="1432" y="3854"/>
                    <a:pt x="929" y="7533"/>
                    <a:pt x="8" y="11187"/>
                  </a:cubicBezTo>
                  <a:cubicBezTo>
                    <a:pt x="1" y="11217"/>
                    <a:pt x="11" y="11228"/>
                    <a:pt x="29" y="11228"/>
                  </a:cubicBezTo>
                  <a:cubicBezTo>
                    <a:pt x="59" y="11228"/>
                    <a:pt x="112" y="11192"/>
                    <a:pt x="119" y="11163"/>
                  </a:cubicBezTo>
                  <a:cubicBezTo>
                    <a:pt x="1284" y="7591"/>
                    <a:pt x="1602" y="3746"/>
                    <a:pt x="2044" y="39"/>
                  </a:cubicBezTo>
                  <a:cubicBezTo>
                    <a:pt x="2047" y="11"/>
                    <a:pt x="2036" y="0"/>
                    <a:pt x="2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3436075" y="1551425"/>
              <a:ext cx="43625" cy="303850"/>
            </a:xfrm>
            <a:custGeom>
              <a:avLst/>
              <a:gdLst/>
              <a:ahLst/>
              <a:cxnLst/>
              <a:rect l="l" t="t" r="r" b="b"/>
              <a:pathLst>
                <a:path w="1745" h="12154" extrusionOk="0">
                  <a:moveTo>
                    <a:pt x="1714" y="1"/>
                  </a:moveTo>
                  <a:cubicBezTo>
                    <a:pt x="1671" y="1"/>
                    <a:pt x="1591" y="63"/>
                    <a:pt x="1585" y="113"/>
                  </a:cubicBezTo>
                  <a:cubicBezTo>
                    <a:pt x="1267" y="4147"/>
                    <a:pt x="541" y="8107"/>
                    <a:pt x="3" y="12111"/>
                  </a:cubicBezTo>
                  <a:cubicBezTo>
                    <a:pt x="1" y="12141"/>
                    <a:pt x="13" y="12153"/>
                    <a:pt x="30" y="12153"/>
                  </a:cubicBezTo>
                  <a:cubicBezTo>
                    <a:pt x="60" y="12153"/>
                    <a:pt x="106" y="12118"/>
                    <a:pt x="111" y="12086"/>
                  </a:cubicBezTo>
                  <a:cubicBezTo>
                    <a:pt x="846" y="8107"/>
                    <a:pt x="1428" y="4076"/>
                    <a:pt x="1742" y="38"/>
                  </a:cubicBezTo>
                  <a:cubicBezTo>
                    <a:pt x="1744" y="12"/>
                    <a:pt x="1732" y="1"/>
                    <a:pt x="1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3457775" y="1590400"/>
              <a:ext cx="38950" cy="249200"/>
            </a:xfrm>
            <a:custGeom>
              <a:avLst/>
              <a:gdLst/>
              <a:ahLst/>
              <a:cxnLst/>
              <a:rect l="l" t="t" r="r" b="b"/>
              <a:pathLst>
                <a:path w="1558" h="9968" extrusionOk="0">
                  <a:moveTo>
                    <a:pt x="1516" y="1"/>
                  </a:moveTo>
                  <a:cubicBezTo>
                    <a:pt x="1473" y="1"/>
                    <a:pt x="1408" y="49"/>
                    <a:pt x="1403" y="94"/>
                  </a:cubicBezTo>
                  <a:cubicBezTo>
                    <a:pt x="973" y="3377"/>
                    <a:pt x="622" y="6668"/>
                    <a:pt x="7" y="9921"/>
                  </a:cubicBezTo>
                  <a:cubicBezTo>
                    <a:pt x="1" y="9954"/>
                    <a:pt x="14" y="9967"/>
                    <a:pt x="33" y="9967"/>
                  </a:cubicBezTo>
                  <a:cubicBezTo>
                    <a:pt x="66" y="9967"/>
                    <a:pt x="119" y="9929"/>
                    <a:pt x="126" y="9892"/>
                  </a:cubicBezTo>
                  <a:cubicBezTo>
                    <a:pt x="833" y="6651"/>
                    <a:pt x="1121" y="3339"/>
                    <a:pt x="1551" y="57"/>
                  </a:cubicBezTo>
                  <a:cubicBezTo>
                    <a:pt x="1557" y="16"/>
                    <a:pt x="1540" y="1"/>
                    <a:pt x="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3465375" y="1617200"/>
              <a:ext cx="44775" cy="293975"/>
            </a:xfrm>
            <a:custGeom>
              <a:avLst/>
              <a:gdLst/>
              <a:ahLst/>
              <a:cxnLst/>
              <a:rect l="l" t="t" r="r" b="b"/>
              <a:pathLst>
                <a:path w="1791" h="11759" extrusionOk="0">
                  <a:moveTo>
                    <a:pt x="1761" y="0"/>
                  </a:moveTo>
                  <a:cubicBezTo>
                    <a:pt x="1717" y="0"/>
                    <a:pt x="1637" y="62"/>
                    <a:pt x="1631" y="112"/>
                  </a:cubicBezTo>
                  <a:cubicBezTo>
                    <a:pt x="1189" y="4001"/>
                    <a:pt x="632" y="7858"/>
                    <a:pt x="5" y="11719"/>
                  </a:cubicBezTo>
                  <a:cubicBezTo>
                    <a:pt x="0" y="11747"/>
                    <a:pt x="11" y="11758"/>
                    <a:pt x="27" y="11758"/>
                  </a:cubicBezTo>
                  <a:cubicBezTo>
                    <a:pt x="55" y="11758"/>
                    <a:pt x="100" y="11725"/>
                    <a:pt x="108" y="11694"/>
                  </a:cubicBezTo>
                  <a:cubicBezTo>
                    <a:pt x="905" y="7854"/>
                    <a:pt x="1347" y="3931"/>
                    <a:pt x="1788" y="37"/>
                  </a:cubicBezTo>
                  <a:cubicBezTo>
                    <a:pt x="1791" y="11"/>
                    <a:pt x="1779" y="0"/>
                    <a:pt x="1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3483725" y="1668375"/>
              <a:ext cx="43450" cy="217075"/>
            </a:xfrm>
            <a:custGeom>
              <a:avLst/>
              <a:gdLst/>
              <a:ahLst/>
              <a:cxnLst/>
              <a:rect l="l" t="t" r="r" b="b"/>
              <a:pathLst>
                <a:path w="1738" h="8683" extrusionOk="0">
                  <a:moveTo>
                    <a:pt x="1697" y="1"/>
                  </a:moveTo>
                  <a:cubicBezTo>
                    <a:pt x="1655" y="1"/>
                    <a:pt x="1590" y="46"/>
                    <a:pt x="1583" y="88"/>
                  </a:cubicBezTo>
                  <a:cubicBezTo>
                    <a:pt x="1137" y="2962"/>
                    <a:pt x="542" y="5794"/>
                    <a:pt x="5" y="8647"/>
                  </a:cubicBezTo>
                  <a:cubicBezTo>
                    <a:pt x="1" y="8673"/>
                    <a:pt x="10" y="8682"/>
                    <a:pt x="24" y="8682"/>
                  </a:cubicBezTo>
                  <a:cubicBezTo>
                    <a:pt x="49" y="8682"/>
                    <a:pt x="88" y="8653"/>
                    <a:pt x="96" y="8627"/>
                  </a:cubicBezTo>
                  <a:cubicBezTo>
                    <a:pt x="811" y="5811"/>
                    <a:pt x="1285" y="2924"/>
                    <a:pt x="1731" y="55"/>
                  </a:cubicBezTo>
                  <a:cubicBezTo>
                    <a:pt x="1737" y="16"/>
                    <a:pt x="1721" y="1"/>
                    <a:pt x="1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3336400" y="1607450"/>
              <a:ext cx="38775" cy="173450"/>
            </a:xfrm>
            <a:custGeom>
              <a:avLst/>
              <a:gdLst/>
              <a:ahLst/>
              <a:cxnLst/>
              <a:rect l="l" t="t" r="r" b="b"/>
              <a:pathLst>
                <a:path w="1551" h="6938" extrusionOk="0">
                  <a:moveTo>
                    <a:pt x="1512" y="0"/>
                  </a:moveTo>
                  <a:cubicBezTo>
                    <a:pt x="1469" y="0"/>
                    <a:pt x="1400" y="48"/>
                    <a:pt x="1389" y="93"/>
                  </a:cubicBezTo>
                  <a:cubicBezTo>
                    <a:pt x="890" y="2339"/>
                    <a:pt x="188" y="4610"/>
                    <a:pt x="2" y="6914"/>
                  </a:cubicBezTo>
                  <a:cubicBezTo>
                    <a:pt x="1" y="6931"/>
                    <a:pt x="9" y="6938"/>
                    <a:pt x="20" y="6938"/>
                  </a:cubicBezTo>
                  <a:cubicBezTo>
                    <a:pt x="48" y="6938"/>
                    <a:pt x="98" y="6901"/>
                    <a:pt x="101" y="6877"/>
                  </a:cubicBezTo>
                  <a:cubicBezTo>
                    <a:pt x="547" y="4589"/>
                    <a:pt x="1042" y="2327"/>
                    <a:pt x="1542" y="56"/>
                  </a:cubicBezTo>
                  <a:cubicBezTo>
                    <a:pt x="1551" y="16"/>
                    <a:pt x="1536" y="0"/>
                    <a:pt x="1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3355625" y="1712075"/>
              <a:ext cx="15825" cy="92125"/>
            </a:xfrm>
            <a:custGeom>
              <a:avLst/>
              <a:gdLst/>
              <a:ahLst/>
              <a:cxnLst/>
              <a:rect l="l" t="t" r="r" b="b"/>
              <a:pathLst>
                <a:path w="633" h="3685" extrusionOk="0">
                  <a:moveTo>
                    <a:pt x="605" y="1"/>
                  </a:moveTo>
                  <a:cubicBezTo>
                    <a:pt x="562" y="1"/>
                    <a:pt x="478" y="66"/>
                    <a:pt x="472" y="116"/>
                  </a:cubicBezTo>
                  <a:cubicBezTo>
                    <a:pt x="332" y="1292"/>
                    <a:pt x="178" y="2470"/>
                    <a:pt x="5" y="3642"/>
                  </a:cubicBezTo>
                  <a:cubicBezTo>
                    <a:pt x="1" y="3673"/>
                    <a:pt x="13" y="3685"/>
                    <a:pt x="32" y="3685"/>
                  </a:cubicBezTo>
                  <a:cubicBezTo>
                    <a:pt x="65" y="3685"/>
                    <a:pt x="116" y="3647"/>
                    <a:pt x="121" y="3613"/>
                  </a:cubicBezTo>
                  <a:cubicBezTo>
                    <a:pt x="336" y="2428"/>
                    <a:pt x="484" y="1235"/>
                    <a:pt x="629" y="37"/>
                  </a:cubicBezTo>
                  <a:cubicBezTo>
                    <a:pt x="633" y="11"/>
                    <a:pt x="622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3369550" y="1759550"/>
              <a:ext cx="16425" cy="106375"/>
            </a:xfrm>
            <a:custGeom>
              <a:avLst/>
              <a:gdLst/>
              <a:ahLst/>
              <a:cxnLst/>
              <a:rect l="l" t="t" r="r" b="b"/>
              <a:pathLst>
                <a:path w="657" h="4255" extrusionOk="0">
                  <a:moveTo>
                    <a:pt x="627" y="1"/>
                  </a:moveTo>
                  <a:cubicBezTo>
                    <a:pt x="584" y="1"/>
                    <a:pt x="504" y="64"/>
                    <a:pt x="501" y="112"/>
                  </a:cubicBezTo>
                  <a:cubicBezTo>
                    <a:pt x="394" y="1487"/>
                    <a:pt x="55" y="2858"/>
                    <a:pt x="2" y="4232"/>
                  </a:cubicBezTo>
                  <a:cubicBezTo>
                    <a:pt x="1" y="4248"/>
                    <a:pt x="7" y="4255"/>
                    <a:pt x="16" y="4255"/>
                  </a:cubicBezTo>
                  <a:cubicBezTo>
                    <a:pt x="38" y="4255"/>
                    <a:pt x="78" y="4221"/>
                    <a:pt x="84" y="4203"/>
                  </a:cubicBezTo>
                  <a:cubicBezTo>
                    <a:pt x="410" y="2858"/>
                    <a:pt x="551" y="1417"/>
                    <a:pt x="654" y="37"/>
                  </a:cubicBezTo>
                  <a:cubicBezTo>
                    <a:pt x="656" y="11"/>
                    <a:pt x="645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3386450" y="1814500"/>
              <a:ext cx="7900" cy="49100"/>
            </a:xfrm>
            <a:custGeom>
              <a:avLst/>
              <a:gdLst/>
              <a:ahLst/>
              <a:cxnLst/>
              <a:rect l="l" t="t" r="r" b="b"/>
              <a:pathLst>
                <a:path w="316" h="1964" extrusionOk="0">
                  <a:moveTo>
                    <a:pt x="288" y="0"/>
                  </a:moveTo>
                  <a:cubicBezTo>
                    <a:pt x="248" y="0"/>
                    <a:pt x="175" y="55"/>
                    <a:pt x="172" y="102"/>
                  </a:cubicBezTo>
                  <a:cubicBezTo>
                    <a:pt x="130" y="713"/>
                    <a:pt x="48" y="1325"/>
                    <a:pt x="3" y="1940"/>
                  </a:cubicBezTo>
                  <a:cubicBezTo>
                    <a:pt x="0" y="1957"/>
                    <a:pt x="7" y="1963"/>
                    <a:pt x="17" y="1963"/>
                  </a:cubicBezTo>
                  <a:cubicBezTo>
                    <a:pt x="42" y="1963"/>
                    <a:pt x="91" y="1923"/>
                    <a:pt x="94" y="1894"/>
                  </a:cubicBezTo>
                  <a:cubicBezTo>
                    <a:pt x="159" y="1275"/>
                    <a:pt x="254" y="656"/>
                    <a:pt x="313" y="32"/>
                  </a:cubicBezTo>
                  <a:cubicBezTo>
                    <a:pt x="315" y="9"/>
                    <a:pt x="304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3395050" y="1802125"/>
              <a:ext cx="22600" cy="138025"/>
            </a:xfrm>
            <a:custGeom>
              <a:avLst/>
              <a:gdLst/>
              <a:ahLst/>
              <a:cxnLst/>
              <a:rect l="l" t="t" r="r" b="b"/>
              <a:pathLst>
                <a:path w="904" h="5521" extrusionOk="0">
                  <a:moveTo>
                    <a:pt x="862" y="0"/>
                  </a:moveTo>
                  <a:cubicBezTo>
                    <a:pt x="819" y="0"/>
                    <a:pt x="754" y="49"/>
                    <a:pt x="749" y="93"/>
                  </a:cubicBezTo>
                  <a:cubicBezTo>
                    <a:pt x="497" y="1894"/>
                    <a:pt x="125" y="3686"/>
                    <a:pt x="1" y="5498"/>
                  </a:cubicBezTo>
                  <a:cubicBezTo>
                    <a:pt x="0" y="5515"/>
                    <a:pt x="7" y="5521"/>
                    <a:pt x="18" y="5521"/>
                  </a:cubicBezTo>
                  <a:cubicBezTo>
                    <a:pt x="41" y="5521"/>
                    <a:pt x="82" y="5489"/>
                    <a:pt x="88" y="5469"/>
                  </a:cubicBezTo>
                  <a:cubicBezTo>
                    <a:pt x="369" y="3665"/>
                    <a:pt x="650" y="1860"/>
                    <a:pt x="897" y="57"/>
                  </a:cubicBezTo>
                  <a:cubicBezTo>
                    <a:pt x="903" y="16"/>
                    <a:pt x="887" y="0"/>
                    <a:pt x="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3411775" y="1794800"/>
              <a:ext cx="26600" cy="189475"/>
            </a:xfrm>
            <a:custGeom>
              <a:avLst/>
              <a:gdLst/>
              <a:ahLst/>
              <a:cxnLst/>
              <a:rect l="l" t="t" r="r" b="b"/>
              <a:pathLst>
                <a:path w="1064" h="7579" extrusionOk="0">
                  <a:moveTo>
                    <a:pt x="1032" y="0"/>
                  </a:moveTo>
                  <a:cubicBezTo>
                    <a:pt x="987" y="0"/>
                    <a:pt x="907" y="64"/>
                    <a:pt x="901" y="114"/>
                  </a:cubicBezTo>
                  <a:cubicBezTo>
                    <a:pt x="691" y="2604"/>
                    <a:pt x="220" y="5065"/>
                    <a:pt x="1" y="7550"/>
                  </a:cubicBezTo>
                  <a:cubicBezTo>
                    <a:pt x="0" y="7570"/>
                    <a:pt x="9" y="7578"/>
                    <a:pt x="23" y="7578"/>
                  </a:cubicBezTo>
                  <a:cubicBezTo>
                    <a:pt x="54" y="7578"/>
                    <a:pt x="107" y="7538"/>
                    <a:pt x="112" y="7509"/>
                  </a:cubicBezTo>
                  <a:cubicBezTo>
                    <a:pt x="497" y="5036"/>
                    <a:pt x="848" y="2538"/>
                    <a:pt x="1063" y="39"/>
                  </a:cubicBezTo>
                  <a:cubicBezTo>
                    <a:pt x="1064" y="11"/>
                    <a:pt x="1051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3421500" y="1875100"/>
              <a:ext cx="21775" cy="124950"/>
            </a:xfrm>
            <a:custGeom>
              <a:avLst/>
              <a:gdLst/>
              <a:ahLst/>
              <a:cxnLst/>
              <a:rect l="l" t="t" r="r" b="b"/>
              <a:pathLst>
                <a:path w="871" h="4998" extrusionOk="0">
                  <a:moveTo>
                    <a:pt x="839" y="1"/>
                  </a:moveTo>
                  <a:cubicBezTo>
                    <a:pt x="794" y="1"/>
                    <a:pt x="713" y="65"/>
                    <a:pt x="710" y="115"/>
                  </a:cubicBezTo>
                  <a:cubicBezTo>
                    <a:pt x="558" y="1750"/>
                    <a:pt x="232" y="3339"/>
                    <a:pt x="5" y="4957"/>
                  </a:cubicBezTo>
                  <a:cubicBezTo>
                    <a:pt x="0" y="4987"/>
                    <a:pt x="11" y="4998"/>
                    <a:pt x="27" y="4998"/>
                  </a:cubicBezTo>
                  <a:cubicBezTo>
                    <a:pt x="56" y="4998"/>
                    <a:pt x="104" y="4961"/>
                    <a:pt x="112" y="4929"/>
                  </a:cubicBezTo>
                  <a:cubicBezTo>
                    <a:pt x="541" y="3351"/>
                    <a:pt x="719" y="1666"/>
                    <a:pt x="868" y="40"/>
                  </a:cubicBezTo>
                  <a:cubicBezTo>
                    <a:pt x="870" y="12"/>
                    <a:pt x="858" y="1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3440450" y="1894950"/>
              <a:ext cx="17000" cy="106925"/>
            </a:xfrm>
            <a:custGeom>
              <a:avLst/>
              <a:gdLst/>
              <a:ahLst/>
              <a:cxnLst/>
              <a:rect l="l" t="t" r="r" b="b"/>
              <a:pathLst>
                <a:path w="680" h="4277" extrusionOk="0">
                  <a:moveTo>
                    <a:pt x="645" y="1"/>
                  </a:moveTo>
                  <a:cubicBezTo>
                    <a:pt x="610" y="1"/>
                    <a:pt x="557" y="39"/>
                    <a:pt x="551" y="76"/>
                  </a:cubicBezTo>
                  <a:cubicBezTo>
                    <a:pt x="362" y="1467"/>
                    <a:pt x="126" y="2863"/>
                    <a:pt x="2" y="4262"/>
                  </a:cubicBezTo>
                  <a:cubicBezTo>
                    <a:pt x="1" y="4273"/>
                    <a:pt x="5" y="4277"/>
                    <a:pt x="11" y="4277"/>
                  </a:cubicBezTo>
                  <a:cubicBezTo>
                    <a:pt x="26" y="4277"/>
                    <a:pt x="53" y="4256"/>
                    <a:pt x="55" y="4242"/>
                  </a:cubicBezTo>
                  <a:cubicBezTo>
                    <a:pt x="328" y="2854"/>
                    <a:pt x="481" y="1442"/>
                    <a:pt x="675" y="47"/>
                  </a:cubicBezTo>
                  <a:cubicBezTo>
                    <a:pt x="679" y="14"/>
                    <a:pt x="665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3454625" y="1941025"/>
              <a:ext cx="12725" cy="79475"/>
            </a:xfrm>
            <a:custGeom>
              <a:avLst/>
              <a:gdLst/>
              <a:ahLst/>
              <a:cxnLst/>
              <a:rect l="l" t="t" r="r" b="b"/>
              <a:pathLst>
                <a:path w="509" h="3179" extrusionOk="0">
                  <a:moveTo>
                    <a:pt x="472" y="1"/>
                  </a:moveTo>
                  <a:cubicBezTo>
                    <a:pt x="433" y="1"/>
                    <a:pt x="373" y="44"/>
                    <a:pt x="368" y="87"/>
                  </a:cubicBezTo>
                  <a:cubicBezTo>
                    <a:pt x="228" y="1098"/>
                    <a:pt x="46" y="2135"/>
                    <a:pt x="1" y="3155"/>
                  </a:cubicBezTo>
                  <a:cubicBezTo>
                    <a:pt x="1" y="3172"/>
                    <a:pt x="8" y="3179"/>
                    <a:pt x="19" y="3179"/>
                  </a:cubicBezTo>
                  <a:cubicBezTo>
                    <a:pt x="43" y="3179"/>
                    <a:pt x="84" y="3143"/>
                    <a:pt x="88" y="3126"/>
                  </a:cubicBezTo>
                  <a:cubicBezTo>
                    <a:pt x="319" y="2122"/>
                    <a:pt x="360" y="1066"/>
                    <a:pt x="504" y="50"/>
                  </a:cubicBezTo>
                  <a:cubicBezTo>
                    <a:pt x="509" y="14"/>
                    <a:pt x="493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3473900" y="1939700"/>
              <a:ext cx="11825" cy="72425"/>
            </a:xfrm>
            <a:custGeom>
              <a:avLst/>
              <a:gdLst/>
              <a:ahLst/>
              <a:cxnLst/>
              <a:rect l="l" t="t" r="r" b="b"/>
              <a:pathLst>
                <a:path w="473" h="2897" extrusionOk="0">
                  <a:moveTo>
                    <a:pt x="445" y="1"/>
                  </a:moveTo>
                  <a:cubicBezTo>
                    <a:pt x="404" y="1"/>
                    <a:pt x="325" y="60"/>
                    <a:pt x="320" y="107"/>
                  </a:cubicBezTo>
                  <a:cubicBezTo>
                    <a:pt x="225" y="1032"/>
                    <a:pt x="85" y="1948"/>
                    <a:pt x="2" y="2873"/>
                  </a:cubicBezTo>
                  <a:cubicBezTo>
                    <a:pt x="0" y="2890"/>
                    <a:pt x="8" y="2897"/>
                    <a:pt x="20" y="2897"/>
                  </a:cubicBezTo>
                  <a:cubicBezTo>
                    <a:pt x="48" y="2897"/>
                    <a:pt x="99" y="2859"/>
                    <a:pt x="105" y="2836"/>
                  </a:cubicBezTo>
                  <a:cubicBezTo>
                    <a:pt x="303" y="1919"/>
                    <a:pt x="373" y="970"/>
                    <a:pt x="468" y="37"/>
                  </a:cubicBezTo>
                  <a:cubicBezTo>
                    <a:pt x="472" y="11"/>
                    <a:pt x="462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396250" y="919975"/>
              <a:ext cx="38550" cy="140300"/>
            </a:xfrm>
            <a:custGeom>
              <a:avLst/>
              <a:gdLst/>
              <a:ahLst/>
              <a:cxnLst/>
              <a:rect l="l" t="t" r="r" b="b"/>
              <a:pathLst>
                <a:path w="1542" h="5612" extrusionOk="0">
                  <a:moveTo>
                    <a:pt x="1504" y="0"/>
                  </a:moveTo>
                  <a:cubicBezTo>
                    <a:pt x="1462" y="0"/>
                    <a:pt x="1393" y="48"/>
                    <a:pt x="1382" y="93"/>
                  </a:cubicBezTo>
                  <a:cubicBezTo>
                    <a:pt x="936" y="1923"/>
                    <a:pt x="552" y="3785"/>
                    <a:pt x="7" y="5584"/>
                  </a:cubicBezTo>
                  <a:cubicBezTo>
                    <a:pt x="1" y="5604"/>
                    <a:pt x="8" y="5612"/>
                    <a:pt x="20" y="5612"/>
                  </a:cubicBezTo>
                  <a:cubicBezTo>
                    <a:pt x="40" y="5612"/>
                    <a:pt x="74" y="5590"/>
                    <a:pt x="81" y="5572"/>
                  </a:cubicBezTo>
                  <a:cubicBezTo>
                    <a:pt x="813" y="3863"/>
                    <a:pt x="1097" y="1856"/>
                    <a:pt x="1531" y="56"/>
                  </a:cubicBezTo>
                  <a:cubicBezTo>
                    <a:pt x="1541" y="16"/>
                    <a:pt x="152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3412875" y="935675"/>
              <a:ext cx="25625" cy="126250"/>
            </a:xfrm>
            <a:custGeom>
              <a:avLst/>
              <a:gdLst/>
              <a:ahLst/>
              <a:cxnLst/>
              <a:rect l="l" t="t" r="r" b="b"/>
              <a:pathLst>
                <a:path w="1025" h="5050" extrusionOk="0">
                  <a:moveTo>
                    <a:pt x="980" y="1"/>
                  </a:moveTo>
                  <a:cubicBezTo>
                    <a:pt x="934" y="1"/>
                    <a:pt x="865" y="50"/>
                    <a:pt x="857" y="97"/>
                  </a:cubicBezTo>
                  <a:cubicBezTo>
                    <a:pt x="577" y="1732"/>
                    <a:pt x="354" y="3384"/>
                    <a:pt x="7" y="5006"/>
                  </a:cubicBezTo>
                  <a:cubicBezTo>
                    <a:pt x="0" y="5038"/>
                    <a:pt x="12" y="5050"/>
                    <a:pt x="29" y="5050"/>
                  </a:cubicBezTo>
                  <a:cubicBezTo>
                    <a:pt x="57" y="5050"/>
                    <a:pt x="100" y="5019"/>
                    <a:pt x="110" y="4994"/>
                  </a:cubicBezTo>
                  <a:cubicBezTo>
                    <a:pt x="390" y="4378"/>
                    <a:pt x="432" y="3607"/>
                    <a:pt x="544" y="2946"/>
                  </a:cubicBezTo>
                  <a:cubicBezTo>
                    <a:pt x="712" y="1983"/>
                    <a:pt x="857" y="1022"/>
                    <a:pt x="1019" y="60"/>
                  </a:cubicBezTo>
                  <a:cubicBezTo>
                    <a:pt x="1024" y="17"/>
                    <a:pt x="1006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3433275" y="943000"/>
              <a:ext cx="23300" cy="95750"/>
            </a:xfrm>
            <a:custGeom>
              <a:avLst/>
              <a:gdLst/>
              <a:ahLst/>
              <a:cxnLst/>
              <a:rect l="l" t="t" r="r" b="b"/>
              <a:pathLst>
                <a:path w="932" h="3830" extrusionOk="0">
                  <a:moveTo>
                    <a:pt x="900" y="0"/>
                  </a:moveTo>
                  <a:cubicBezTo>
                    <a:pt x="856" y="0"/>
                    <a:pt x="775" y="64"/>
                    <a:pt x="772" y="114"/>
                  </a:cubicBezTo>
                  <a:cubicBezTo>
                    <a:pt x="698" y="1274"/>
                    <a:pt x="549" y="2723"/>
                    <a:pt x="20" y="3776"/>
                  </a:cubicBezTo>
                  <a:cubicBezTo>
                    <a:pt x="0" y="3815"/>
                    <a:pt x="15" y="3829"/>
                    <a:pt x="39" y="3829"/>
                  </a:cubicBezTo>
                  <a:cubicBezTo>
                    <a:pt x="64" y="3829"/>
                    <a:pt x="99" y="3813"/>
                    <a:pt x="115" y="3792"/>
                  </a:cubicBezTo>
                  <a:cubicBezTo>
                    <a:pt x="450" y="3338"/>
                    <a:pt x="516" y="2723"/>
                    <a:pt x="632" y="2182"/>
                  </a:cubicBezTo>
                  <a:cubicBezTo>
                    <a:pt x="780" y="1472"/>
                    <a:pt x="887" y="762"/>
                    <a:pt x="929" y="39"/>
                  </a:cubicBezTo>
                  <a:cubicBezTo>
                    <a:pt x="931" y="11"/>
                    <a:pt x="919" y="0"/>
                    <a:pt x="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3421350" y="1025125"/>
              <a:ext cx="23975" cy="82900"/>
            </a:xfrm>
            <a:custGeom>
              <a:avLst/>
              <a:gdLst/>
              <a:ahLst/>
              <a:cxnLst/>
              <a:rect l="l" t="t" r="r" b="b"/>
              <a:pathLst>
                <a:path w="959" h="3316" extrusionOk="0">
                  <a:moveTo>
                    <a:pt x="933" y="0"/>
                  </a:moveTo>
                  <a:cubicBezTo>
                    <a:pt x="903" y="0"/>
                    <a:pt x="846" y="38"/>
                    <a:pt x="832" y="70"/>
                  </a:cubicBezTo>
                  <a:cubicBezTo>
                    <a:pt x="457" y="1115"/>
                    <a:pt x="373" y="2229"/>
                    <a:pt x="11" y="3278"/>
                  </a:cubicBezTo>
                  <a:cubicBezTo>
                    <a:pt x="0" y="3305"/>
                    <a:pt x="9" y="3315"/>
                    <a:pt x="25" y="3315"/>
                  </a:cubicBezTo>
                  <a:cubicBezTo>
                    <a:pt x="52" y="3315"/>
                    <a:pt x="101" y="3287"/>
                    <a:pt x="114" y="3266"/>
                  </a:cubicBezTo>
                  <a:cubicBezTo>
                    <a:pt x="638" y="2275"/>
                    <a:pt x="588" y="1090"/>
                    <a:pt x="948" y="40"/>
                  </a:cubicBezTo>
                  <a:cubicBezTo>
                    <a:pt x="958" y="11"/>
                    <a:pt x="950" y="0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3444100" y="1042800"/>
              <a:ext cx="6225" cy="83975"/>
            </a:xfrm>
            <a:custGeom>
              <a:avLst/>
              <a:gdLst/>
              <a:ahLst/>
              <a:cxnLst/>
              <a:rect l="l" t="t" r="r" b="b"/>
              <a:pathLst>
                <a:path w="249" h="3359" extrusionOk="0">
                  <a:moveTo>
                    <a:pt x="171" y="1"/>
                  </a:moveTo>
                  <a:cubicBezTo>
                    <a:pt x="126" y="1"/>
                    <a:pt x="50" y="65"/>
                    <a:pt x="50" y="114"/>
                  </a:cubicBezTo>
                  <a:cubicBezTo>
                    <a:pt x="50" y="1180"/>
                    <a:pt x="1" y="2257"/>
                    <a:pt x="58" y="3322"/>
                  </a:cubicBezTo>
                  <a:cubicBezTo>
                    <a:pt x="59" y="3349"/>
                    <a:pt x="72" y="3359"/>
                    <a:pt x="88" y="3359"/>
                  </a:cubicBezTo>
                  <a:cubicBezTo>
                    <a:pt x="129" y="3359"/>
                    <a:pt x="196" y="3297"/>
                    <a:pt x="199" y="3257"/>
                  </a:cubicBezTo>
                  <a:cubicBezTo>
                    <a:pt x="248" y="2187"/>
                    <a:pt x="207" y="1109"/>
                    <a:pt x="203" y="40"/>
                  </a:cubicBezTo>
                  <a:cubicBezTo>
                    <a:pt x="203" y="12"/>
                    <a:pt x="189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3458775" y="1052650"/>
              <a:ext cx="8075" cy="75900"/>
            </a:xfrm>
            <a:custGeom>
              <a:avLst/>
              <a:gdLst/>
              <a:ahLst/>
              <a:cxnLst/>
              <a:rect l="l" t="t" r="r" b="b"/>
              <a:pathLst>
                <a:path w="323" h="3036" extrusionOk="0">
                  <a:moveTo>
                    <a:pt x="217" y="1"/>
                  </a:moveTo>
                  <a:cubicBezTo>
                    <a:pt x="173" y="1"/>
                    <a:pt x="99" y="62"/>
                    <a:pt x="99" y="109"/>
                  </a:cubicBezTo>
                  <a:cubicBezTo>
                    <a:pt x="99" y="1066"/>
                    <a:pt x="0" y="2061"/>
                    <a:pt x="82" y="3011"/>
                  </a:cubicBezTo>
                  <a:cubicBezTo>
                    <a:pt x="84" y="3029"/>
                    <a:pt x="92" y="3036"/>
                    <a:pt x="102" y="3036"/>
                  </a:cubicBezTo>
                  <a:cubicBezTo>
                    <a:pt x="126" y="3036"/>
                    <a:pt x="162" y="3002"/>
                    <a:pt x="165" y="2983"/>
                  </a:cubicBezTo>
                  <a:cubicBezTo>
                    <a:pt x="322" y="2024"/>
                    <a:pt x="248" y="1001"/>
                    <a:pt x="248" y="38"/>
                  </a:cubicBezTo>
                  <a:cubicBezTo>
                    <a:pt x="248" y="11"/>
                    <a:pt x="235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3471675" y="1053975"/>
              <a:ext cx="11525" cy="67325"/>
            </a:xfrm>
            <a:custGeom>
              <a:avLst/>
              <a:gdLst/>
              <a:ahLst/>
              <a:cxnLst/>
              <a:rect l="l" t="t" r="r" b="b"/>
              <a:pathLst>
                <a:path w="461" h="2693" extrusionOk="0">
                  <a:moveTo>
                    <a:pt x="433" y="1"/>
                  </a:moveTo>
                  <a:cubicBezTo>
                    <a:pt x="394" y="1"/>
                    <a:pt x="321" y="57"/>
                    <a:pt x="318" y="100"/>
                  </a:cubicBezTo>
                  <a:cubicBezTo>
                    <a:pt x="219" y="948"/>
                    <a:pt x="4" y="1819"/>
                    <a:pt x="0" y="2669"/>
                  </a:cubicBezTo>
                  <a:cubicBezTo>
                    <a:pt x="0" y="2686"/>
                    <a:pt x="8" y="2693"/>
                    <a:pt x="18" y="2693"/>
                  </a:cubicBezTo>
                  <a:cubicBezTo>
                    <a:pt x="43" y="2693"/>
                    <a:pt x="85" y="2656"/>
                    <a:pt x="91" y="2636"/>
                  </a:cubicBezTo>
                  <a:cubicBezTo>
                    <a:pt x="273" y="1790"/>
                    <a:pt x="355" y="898"/>
                    <a:pt x="458" y="35"/>
                  </a:cubicBezTo>
                  <a:cubicBezTo>
                    <a:pt x="461" y="10"/>
                    <a:pt x="450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3481250" y="1055050"/>
              <a:ext cx="13025" cy="69875"/>
            </a:xfrm>
            <a:custGeom>
              <a:avLst/>
              <a:gdLst/>
              <a:ahLst/>
              <a:cxnLst/>
              <a:rect l="l" t="t" r="r" b="b"/>
              <a:pathLst>
                <a:path w="521" h="2795" extrusionOk="0">
                  <a:moveTo>
                    <a:pt x="492" y="0"/>
                  </a:moveTo>
                  <a:cubicBezTo>
                    <a:pt x="450" y="0"/>
                    <a:pt x="370" y="62"/>
                    <a:pt x="365" y="112"/>
                  </a:cubicBezTo>
                  <a:cubicBezTo>
                    <a:pt x="266" y="962"/>
                    <a:pt x="1" y="1911"/>
                    <a:pt x="58" y="2771"/>
                  </a:cubicBezTo>
                  <a:cubicBezTo>
                    <a:pt x="60" y="2788"/>
                    <a:pt x="68" y="2794"/>
                    <a:pt x="78" y="2794"/>
                  </a:cubicBezTo>
                  <a:cubicBezTo>
                    <a:pt x="102" y="2794"/>
                    <a:pt x="139" y="2759"/>
                    <a:pt x="142" y="2742"/>
                  </a:cubicBezTo>
                  <a:cubicBezTo>
                    <a:pt x="369" y="1883"/>
                    <a:pt x="418" y="920"/>
                    <a:pt x="517" y="38"/>
                  </a:cubicBezTo>
                  <a:cubicBezTo>
                    <a:pt x="521" y="11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3497225" y="1055000"/>
              <a:ext cx="12950" cy="68675"/>
            </a:xfrm>
            <a:custGeom>
              <a:avLst/>
              <a:gdLst/>
              <a:ahLst/>
              <a:cxnLst/>
              <a:rect l="l" t="t" r="r" b="b"/>
              <a:pathLst>
                <a:path w="518" h="2747" extrusionOk="0">
                  <a:moveTo>
                    <a:pt x="488" y="0"/>
                  </a:moveTo>
                  <a:cubicBezTo>
                    <a:pt x="445" y="0"/>
                    <a:pt x="363" y="64"/>
                    <a:pt x="357" y="114"/>
                  </a:cubicBezTo>
                  <a:cubicBezTo>
                    <a:pt x="258" y="981"/>
                    <a:pt x="44" y="1852"/>
                    <a:pt x="2" y="2723"/>
                  </a:cubicBezTo>
                  <a:cubicBezTo>
                    <a:pt x="1" y="2740"/>
                    <a:pt x="8" y="2747"/>
                    <a:pt x="18" y="2747"/>
                  </a:cubicBezTo>
                  <a:cubicBezTo>
                    <a:pt x="41" y="2747"/>
                    <a:pt x="83" y="2712"/>
                    <a:pt x="88" y="2694"/>
                  </a:cubicBezTo>
                  <a:cubicBezTo>
                    <a:pt x="324" y="1839"/>
                    <a:pt x="410" y="918"/>
                    <a:pt x="514" y="40"/>
                  </a:cubicBezTo>
                  <a:cubicBezTo>
                    <a:pt x="518" y="11"/>
                    <a:pt x="507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3511775" y="1050225"/>
              <a:ext cx="9175" cy="73525"/>
            </a:xfrm>
            <a:custGeom>
              <a:avLst/>
              <a:gdLst/>
              <a:ahLst/>
              <a:cxnLst/>
              <a:rect l="l" t="t" r="r" b="b"/>
              <a:pathLst>
                <a:path w="367" h="2941" extrusionOk="0">
                  <a:moveTo>
                    <a:pt x="337" y="0"/>
                  </a:moveTo>
                  <a:cubicBezTo>
                    <a:pt x="295" y="0"/>
                    <a:pt x="221" y="60"/>
                    <a:pt x="221" y="107"/>
                  </a:cubicBezTo>
                  <a:cubicBezTo>
                    <a:pt x="171" y="1043"/>
                    <a:pt x="27" y="1985"/>
                    <a:pt x="2" y="2918"/>
                  </a:cubicBezTo>
                  <a:cubicBezTo>
                    <a:pt x="1" y="2935"/>
                    <a:pt x="7" y="2941"/>
                    <a:pt x="17" y="2941"/>
                  </a:cubicBezTo>
                  <a:cubicBezTo>
                    <a:pt x="42" y="2941"/>
                    <a:pt x="87" y="2903"/>
                    <a:pt x="93" y="2885"/>
                  </a:cubicBezTo>
                  <a:cubicBezTo>
                    <a:pt x="333" y="1977"/>
                    <a:pt x="316" y="969"/>
                    <a:pt x="366" y="36"/>
                  </a:cubicBezTo>
                  <a:cubicBezTo>
                    <a:pt x="367" y="11"/>
                    <a:pt x="355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3531325" y="1050150"/>
              <a:ext cx="12875" cy="72825"/>
            </a:xfrm>
            <a:custGeom>
              <a:avLst/>
              <a:gdLst/>
              <a:ahLst/>
              <a:cxnLst/>
              <a:rect l="l" t="t" r="r" b="b"/>
              <a:pathLst>
                <a:path w="515" h="2913" extrusionOk="0">
                  <a:moveTo>
                    <a:pt x="483" y="0"/>
                  </a:moveTo>
                  <a:cubicBezTo>
                    <a:pt x="437" y="0"/>
                    <a:pt x="358" y="64"/>
                    <a:pt x="355" y="114"/>
                  </a:cubicBezTo>
                  <a:cubicBezTo>
                    <a:pt x="294" y="1021"/>
                    <a:pt x="1" y="1968"/>
                    <a:pt x="79" y="2879"/>
                  </a:cubicBezTo>
                  <a:cubicBezTo>
                    <a:pt x="81" y="2903"/>
                    <a:pt x="92" y="2912"/>
                    <a:pt x="106" y="2912"/>
                  </a:cubicBezTo>
                  <a:cubicBezTo>
                    <a:pt x="142" y="2912"/>
                    <a:pt x="200" y="2853"/>
                    <a:pt x="203" y="2818"/>
                  </a:cubicBezTo>
                  <a:cubicBezTo>
                    <a:pt x="310" y="1897"/>
                    <a:pt x="451" y="964"/>
                    <a:pt x="513" y="39"/>
                  </a:cubicBezTo>
                  <a:cubicBezTo>
                    <a:pt x="514" y="11"/>
                    <a:pt x="501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3550500" y="1039150"/>
              <a:ext cx="14375" cy="79925"/>
            </a:xfrm>
            <a:custGeom>
              <a:avLst/>
              <a:gdLst/>
              <a:ahLst/>
              <a:cxnLst/>
              <a:rect l="l" t="t" r="r" b="b"/>
              <a:pathLst>
                <a:path w="575" h="3197" extrusionOk="0">
                  <a:moveTo>
                    <a:pt x="547" y="1"/>
                  </a:moveTo>
                  <a:cubicBezTo>
                    <a:pt x="504" y="1"/>
                    <a:pt x="421" y="65"/>
                    <a:pt x="415" y="116"/>
                  </a:cubicBezTo>
                  <a:cubicBezTo>
                    <a:pt x="316" y="1135"/>
                    <a:pt x="84" y="2147"/>
                    <a:pt x="2" y="3167"/>
                  </a:cubicBezTo>
                  <a:cubicBezTo>
                    <a:pt x="1" y="3188"/>
                    <a:pt x="9" y="3196"/>
                    <a:pt x="22" y="3196"/>
                  </a:cubicBezTo>
                  <a:cubicBezTo>
                    <a:pt x="51" y="3196"/>
                    <a:pt x="103" y="3153"/>
                    <a:pt x="109" y="3130"/>
                  </a:cubicBezTo>
                  <a:cubicBezTo>
                    <a:pt x="390" y="2143"/>
                    <a:pt x="472" y="1061"/>
                    <a:pt x="572" y="37"/>
                  </a:cubicBezTo>
                  <a:cubicBezTo>
                    <a:pt x="575" y="11"/>
                    <a:pt x="564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3539500" y="1047575"/>
              <a:ext cx="38900" cy="208875"/>
            </a:xfrm>
            <a:custGeom>
              <a:avLst/>
              <a:gdLst/>
              <a:ahLst/>
              <a:cxnLst/>
              <a:rect l="l" t="t" r="r" b="b"/>
              <a:pathLst>
                <a:path w="1556" h="8355" extrusionOk="0">
                  <a:moveTo>
                    <a:pt x="1526" y="1"/>
                  </a:moveTo>
                  <a:cubicBezTo>
                    <a:pt x="1480" y="1"/>
                    <a:pt x="1393" y="68"/>
                    <a:pt x="1387" y="121"/>
                  </a:cubicBezTo>
                  <a:cubicBezTo>
                    <a:pt x="1086" y="2871"/>
                    <a:pt x="747" y="5646"/>
                    <a:pt x="8" y="8318"/>
                  </a:cubicBezTo>
                  <a:cubicBezTo>
                    <a:pt x="0" y="8344"/>
                    <a:pt x="10" y="8354"/>
                    <a:pt x="27" y="8354"/>
                  </a:cubicBezTo>
                  <a:cubicBezTo>
                    <a:pt x="53" y="8354"/>
                    <a:pt x="95" y="8328"/>
                    <a:pt x="103" y="8305"/>
                  </a:cubicBezTo>
                  <a:cubicBezTo>
                    <a:pt x="1135" y="5774"/>
                    <a:pt x="1263" y="2740"/>
                    <a:pt x="1553" y="39"/>
                  </a:cubicBezTo>
                  <a:cubicBezTo>
                    <a:pt x="1556" y="12"/>
                    <a:pt x="1544" y="1"/>
                    <a:pt x="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3555975" y="1038975"/>
              <a:ext cx="45625" cy="211650"/>
            </a:xfrm>
            <a:custGeom>
              <a:avLst/>
              <a:gdLst/>
              <a:ahLst/>
              <a:cxnLst/>
              <a:rect l="l" t="t" r="r" b="b"/>
              <a:pathLst>
                <a:path w="1825" h="8466" extrusionOk="0">
                  <a:moveTo>
                    <a:pt x="1779" y="1"/>
                  </a:moveTo>
                  <a:cubicBezTo>
                    <a:pt x="1732" y="1"/>
                    <a:pt x="1661" y="52"/>
                    <a:pt x="1653" y="102"/>
                  </a:cubicBezTo>
                  <a:cubicBezTo>
                    <a:pt x="1364" y="2047"/>
                    <a:pt x="993" y="3967"/>
                    <a:pt x="592" y="5891"/>
                  </a:cubicBezTo>
                  <a:cubicBezTo>
                    <a:pt x="427" y="6671"/>
                    <a:pt x="389" y="7695"/>
                    <a:pt x="23" y="8405"/>
                  </a:cubicBezTo>
                  <a:cubicBezTo>
                    <a:pt x="0" y="8449"/>
                    <a:pt x="16" y="8465"/>
                    <a:pt x="42" y="8465"/>
                  </a:cubicBezTo>
                  <a:cubicBezTo>
                    <a:pt x="70" y="8465"/>
                    <a:pt x="110" y="8447"/>
                    <a:pt x="130" y="8426"/>
                  </a:cubicBezTo>
                  <a:cubicBezTo>
                    <a:pt x="547" y="7918"/>
                    <a:pt x="551" y="6886"/>
                    <a:pt x="682" y="6267"/>
                  </a:cubicBezTo>
                  <a:cubicBezTo>
                    <a:pt x="1117" y="4206"/>
                    <a:pt x="1513" y="2146"/>
                    <a:pt x="1818" y="61"/>
                  </a:cubicBezTo>
                  <a:cubicBezTo>
                    <a:pt x="1824" y="17"/>
                    <a:pt x="1806" y="1"/>
                    <a:pt x="1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3574375" y="1023675"/>
              <a:ext cx="43725" cy="239250"/>
            </a:xfrm>
            <a:custGeom>
              <a:avLst/>
              <a:gdLst/>
              <a:ahLst/>
              <a:cxnLst/>
              <a:rect l="l" t="t" r="r" b="b"/>
              <a:pathLst>
                <a:path w="1749" h="9570" extrusionOk="0">
                  <a:moveTo>
                    <a:pt x="1723" y="1"/>
                  </a:moveTo>
                  <a:cubicBezTo>
                    <a:pt x="1686" y="1"/>
                    <a:pt x="1621" y="54"/>
                    <a:pt x="1615" y="94"/>
                  </a:cubicBezTo>
                  <a:cubicBezTo>
                    <a:pt x="1351" y="3245"/>
                    <a:pt x="818" y="6461"/>
                    <a:pt x="9" y="9521"/>
                  </a:cubicBezTo>
                  <a:cubicBezTo>
                    <a:pt x="0" y="9557"/>
                    <a:pt x="12" y="9570"/>
                    <a:pt x="32" y="9570"/>
                  </a:cubicBezTo>
                  <a:cubicBezTo>
                    <a:pt x="68" y="9570"/>
                    <a:pt x="130" y="9525"/>
                    <a:pt x="141" y="9488"/>
                  </a:cubicBezTo>
                  <a:cubicBezTo>
                    <a:pt x="1099" y="6507"/>
                    <a:pt x="1520" y="3151"/>
                    <a:pt x="1747" y="33"/>
                  </a:cubicBezTo>
                  <a:cubicBezTo>
                    <a:pt x="1748" y="10"/>
                    <a:pt x="1738" y="1"/>
                    <a:pt x="1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3598525" y="1017175"/>
              <a:ext cx="42000" cy="274025"/>
            </a:xfrm>
            <a:custGeom>
              <a:avLst/>
              <a:gdLst/>
              <a:ahLst/>
              <a:cxnLst/>
              <a:rect l="l" t="t" r="r" b="b"/>
              <a:pathLst>
                <a:path w="1680" h="10961" extrusionOk="0">
                  <a:moveTo>
                    <a:pt x="1647" y="0"/>
                  </a:moveTo>
                  <a:cubicBezTo>
                    <a:pt x="1599" y="0"/>
                    <a:pt x="1514" y="67"/>
                    <a:pt x="1507" y="120"/>
                  </a:cubicBezTo>
                  <a:cubicBezTo>
                    <a:pt x="1065" y="3716"/>
                    <a:pt x="711" y="7345"/>
                    <a:pt x="9" y="10904"/>
                  </a:cubicBezTo>
                  <a:cubicBezTo>
                    <a:pt x="0" y="10945"/>
                    <a:pt x="15" y="10960"/>
                    <a:pt x="38" y="10960"/>
                  </a:cubicBezTo>
                  <a:cubicBezTo>
                    <a:pt x="79" y="10960"/>
                    <a:pt x="147" y="10912"/>
                    <a:pt x="158" y="10868"/>
                  </a:cubicBezTo>
                  <a:cubicBezTo>
                    <a:pt x="966" y="7329"/>
                    <a:pt x="1239" y="3634"/>
                    <a:pt x="1677" y="41"/>
                  </a:cubicBezTo>
                  <a:cubicBezTo>
                    <a:pt x="1679" y="12"/>
                    <a:pt x="1666" y="0"/>
                    <a:pt x="1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3612050" y="1041450"/>
              <a:ext cx="45550" cy="260400"/>
            </a:xfrm>
            <a:custGeom>
              <a:avLst/>
              <a:gdLst/>
              <a:ahLst/>
              <a:cxnLst/>
              <a:rect l="l" t="t" r="r" b="b"/>
              <a:pathLst>
                <a:path w="1822" h="10416" extrusionOk="0">
                  <a:moveTo>
                    <a:pt x="1790" y="0"/>
                  </a:moveTo>
                  <a:cubicBezTo>
                    <a:pt x="1743" y="0"/>
                    <a:pt x="1654" y="70"/>
                    <a:pt x="1648" y="123"/>
                  </a:cubicBezTo>
                  <a:cubicBezTo>
                    <a:pt x="1260" y="3579"/>
                    <a:pt x="863" y="6989"/>
                    <a:pt x="9" y="10367"/>
                  </a:cubicBezTo>
                  <a:cubicBezTo>
                    <a:pt x="0" y="10402"/>
                    <a:pt x="12" y="10416"/>
                    <a:pt x="32" y="10416"/>
                  </a:cubicBezTo>
                  <a:cubicBezTo>
                    <a:pt x="68" y="10416"/>
                    <a:pt x="131" y="10371"/>
                    <a:pt x="145" y="10334"/>
                  </a:cubicBezTo>
                  <a:cubicBezTo>
                    <a:pt x="1140" y="6989"/>
                    <a:pt x="1433" y="3496"/>
                    <a:pt x="1818" y="40"/>
                  </a:cubicBezTo>
                  <a:cubicBezTo>
                    <a:pt x="1821" y="12"/>
                    <a:pt x="1809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3626075" y="1054925"/>
              <a:ext cx="53350" cy="295200"/>
            </a:xfrm>
            <a:custGeom>
              <a:avLst/>
              <a:gdLst/>
              <a:ahLst/>
              <a:cxnLst/>
              <a:rect l="l" t="t" r="r" b="b"/>
              <a:pathLst>
                <a:path w="2134" h="11808" extrusionOk="0">
                  <a:moveTo>
                    <a:pt x="2089" y="0"/>
                  </a:moveTo>
                  <a:cubicBezTo>
                    <a:pt x="2044" y="0"/>
                    <a:pt x="1974" y="50"/>
                    <a:pt x="1966" y="100"/>
                  </a:cubicBezTo>
                  <a:cubicBezTo>
                    <a:pt x="1381" y="4001"/>
                    <a:pt x="600" y="7871"/>
                    <a:pt x="5" y="11772"/>
                  </a:cubicBezTo>
                  <a:cubicBezTo>
                    <a:pt x="1" y="11798"/>
                    <a:pt x="11" y="11808"/>
                    <a:pt x="26" y="11808"/>
                  </a:cubicBezTo>
                  <a:cubicBezTo>
                    <a:pt x="53" y="11808"/>
                    <a:pt x="95" y="11777"/>
                    <a:pt x="100" y="11748"/>
                  </a:cubicBezTo>
                  <a:cubicBezTo>
                    <a:pt x="950" y="7891"/>
                    <a:pt x="1541" y="3961"/>
                    <a:pt x="2128" y="58"/>
                  </a:cubicBezTo>
                  <a:cubicBezTo>
                    <a:pt x="2133" y="17"/>
                    <a:pt x="2115" y="0"/>
                    <a:pt x="2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3640425" y="1098750"/>
              <a:ext cx="47425" cy="267350"/>
            </a:xfrm>
            <a:custGeom>
              <a:avLst/>
              <a:gdLst/>
              <a:ahLst/>
              <a:cxnLst/>
              <a:rect l="l" t="t" r="r" b="b"/>
              <a:pathLst>
                <a:path w="1897" h="10694" extrusionOk="0">
                  <a:moveTo>
                    <a:pt x="1855" y="1"/>
                  </a:moveTo>
                  <a:cubicBezTo>
                    <a:pt x="1811" y="1"/>
                    <a:pt x="1743" y="50"/>
                    <a:pt x="1735" y="98"/>
                  </a:cubicBezTo>
                  <a:cubicBezTo>
                    <a:pt x="1285" y="3641"/>
                    <a:pt x="599" y="7134"/>
                    <a:pt x="5" y="10652"/>
                  </a:cubicBezTo>
                  <a:cubicBezTo>
                    <a:pt x="1" y="10682"/>
                    <a:pt x="13" y="10693"/>
                    <a:pt x="30" y="10693"/>
                  </a:cubicBezTo>
                  <a:cubicBezTo>
                    <a:pt x="61" y="10693"/>
                    <a:pt x="109" y="10658"/>
                    <a:pt x="117" y="10627"/>
                  </a:cubicBezTo>
                  <a:cubicBezTo>
                    <a:pt x="872" y="7138"/>
                    <a:pt x="1438" y="3599"/>
                    <a:pt x="1892" y="56"/>
                  </a:cubicBezTo>
                  <a:cubicBezTo>
                    <a:pt x="1896" y="16"/>
                    <a:pt x="1879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3656425" y="1213275"/>
              <a:ext cx="35000" cy="169675"/>
            </a:xfrm>
            <a:custGeom>
              <a:avLst/>
              <a:gdLst/>
              <a:ahLst/>
              <a:cxnLst/>
              <a:rect l="l" t="t" r="r" b="b"/>
              <a:pathLst>
                <a:path w="1400" h="6787" extrusionOk="0">
                  <a:moveTo>
                    <a:pt x="1361" y="0"/>
                  </a:moveTo>
                  <a:cubicBezTo>
                    <a:pt x="1321" y="0"/>
                    <a:pt x="1256" y="47"/>
                    <a:pt x="1248" y="91"/>
                  </a:cubicBezTo>
                  <a:cubicBezTo>
                    <a:pt x="860" y="2317"/>
                    <a:pt x="443" y="4535"/>
                    <a:pt x="5" y="6751"/>
                  </a:cubicBezTo>
                  <a:cubicBezTo>
                    <a:pt x="1" y="6777"/>
                    <a:pt x="11" y="6787"/>
                    <a:pt x="26" y="6787"/>
                  </a:cubicBezTo>
                  <a:cubicBezTo>
                    <a:pt x="53" y="6787"/>
                    <a:pt x="97" y="6756"/>
                    <a:pt x="104" y="6727"/>
                  </a:cubicBezTo>
                  <a:cubicBezTo>
                    <a:pt x="632" y="4526"/>
                    <a:pt x="1004" y="2284"/>
                    <a:pt x="1392" y="55"/>
                  </a:cubicBezTo>
                  <a:cubicBezTo>
                    <a:pt x="1400" y="15"/>
                    <a:pt x="1385" y="0"/>
                    <a:pt x="1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3658900" y="1233800"/>
              <a:ext cx="43575" cy="208775"/>
            </a:xfrm>
            <a:custGeom>
              <a:avLst/>
              <a:gdLst/>
              <a:ahLst/>
              <a:cxnLst/>
              <a:rect l="l" t="t" r="r" b="b"/>
              <a:pathLst>
                <a:path w="1743" h="8351" extrusionOk="0">
                  <a:moveTo>
                    <a:pt x="1701" y="0"/>
                  </a:moveTo>
                  <a:cubicBezTo>
                    <a:pt x="1658" y="0"/>
                    <a:pt x="1590" y="50"/>
                    <a:pt x="1583" y="97"/>
                  </a:cubicBezTo>
                  <a:cubicBezTo>
                    <a:pt x="1133" y="2851"/>
                    <a:pt x="443" y="5563"/>
                    <a:pt x="5" y="8317"/>
                  </a:cubicBezTo>
                  <a:cubicBezTo>
                    <a:pt x="1" y="8341"/>
                    <a:pt x="10" y="8351"/>
                    <a:pt x="24" y="8351"/>
                  </a:cubicBezTo>
                  <a:cubicBezTo>
                    <a:pt x="49" y="8351"/>
                    <a:pt x="92" y="8319"/>
                    <a:pt x="100" y="8292"/>
                  </a:cubicBezTo>
                  <a:cubicBezTo>
                    <a:pt x="748" y="5576"/>
                    <a:pt x="1285" y="2813"/>
                    <a:pt x="1735" y="59"/>
                  </a:cubicBezTo>
                  <a:cubicBezTo>
                    <a:pt x="1743" y="17"/>
                    <a:pt x="1726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3670750" y="1258200"/>
              <a:ext cx="51225" cy="201575"/>
            </a:xfrm>
            <a:custGeom>
              <a:avLst/>
              <a:gdLst/>
              <a:ahLst/>
              <a:cxnLst/>
              <a:rect l="l" t="t" r="r" b="b"/>
              <a:pathLst>
                <a:path w="2049" h="8063" extrusionOk="0">
                  <a:moveTo>
                    <a:pt x="2007" y="1"/>
                  </a:moveTo>
                  <a:cubicBezTo>
                    <a:pt x="1964" y="1"/>
                    <a:pt x="1897" y="48"/>
                    <a:pt x="1889" y="95"/>
                  </a:cubicBezTo>
                  <a:cubicBezTo>
                    <a:pt x="1352" y="2766"/>
                    <a:pt x="745" y="5400"/>
                    <a:pt x="10" y="8023"/>
                  </a:cubicBezTo>
                  <a:cubicBezTo>
                    <a:pt x="1" y="8052"/>
                    <a:pt x="10" y="8063"/>
                    <a:pt x="27" y="8063"/>
                  </a:cubicBezTo>
                  <a:cubicBezTo>
                    <a:pt x="57" y="8063"/>
                    <a:pt x="111" y="8026"/>
                    <a:pt x="122" y="7994"/>
                  </a:cubicBezTo>
                  <a:cubicBezTo>
                    <a:pt x="1006" y="5421"/>
                    <a:pt x="1509" y="2721"/>
                    <a:pt x="2041" y="57"/>
                  </a:cubicBezTo>
                  <a:cubicBezTo>
                    <a:pt x="2049" y="16"/>
                    <a:pt x="2032" y="1"/>
                    <a:pt x="2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3702275" y="1297150"/>
              <a:ext cx="36750" cy="149350"/>
            </a:xfrm>
            <a:custGeom>
              <a:avLst/>
              <a:gdLst/>
              <a:ahLst/>
              <a:cxnLst/>
              <a:rect l="l" t="t" r="r" b="b"/>
              <a:pathLst>
                <a:path w="1470" h="5974" extrusionOk="0">
                  <a:moveTo>
                    <a:pt x="1429" y="0"/>
                  </a:moveTo>
                  <a:cubicBezTo>
                    <a:pt x="1385" y="0"/>
                    <a:pt x="1316" y="49"/>
                    <a:pt x="1305" y="94"/>
                  </a:cubicBezTo>
                  <a:cubicBezTo>
                    <a:pt x="921" y="2055"/>
                    <a:pt x="532" y="3999"/>
                    <a:pt x="8" y="5931"/>
                  </a:cubicBezTo>
                  <a:cubicBezTo>
                    <a:pt x="1" y="5962"/>
                    <a:pt x="12" y="5974"/>
                    <a:pt x="29" y="5974"/>
                  </a:cubicBezTo>
                  <a:cubicBezTo>
                    <a:pt x="62" y="5974"/>
                    <a:pt x="117" y="5935"/>
                    <a:pt x="128" y="5903"/>
                  </a:cubicBezTo>
                  <a:cubicBezTo>
                    <a:pt x="768" y="4008"/>
                    <a:pt x="1074" y="2009"/>
                    <a:pt x="1462" y="56"/>
                  </a:cubicBezTo>
                  <a:cubicBezTo>
                    <a:pt x="1469" y="16"/>
                    <a:pt x="1453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3733850" y="1315525"/>
              <a:ext cx="29300" cy="137125"/>
            </a:xfrm>
            <a:custGeom>
              <a:avLst/>
              <a:gdLst/>
              <a:ahLst/>
              <a:cxnLst/>
              <a:rect l="l" t="t" r="r" b="b"/>
              <a:pathLst>
                <a:path w="1172" h="5485" extrusionOk="0">
                  <a:moveTo>
                    <a:pt x="1133" y="0"/>
                  </a:moveTo>
                  <a:cubicBezTo>
                    <a:pt x="1094" y="0"/>
                    <a:pt x="1033" y="44"/>
                    <a:pt x="1024" y="89"/>
                  </a:cubicBezTo>
                  <a:cubicBezTo>
                    <a:pt x="711" y="1852"/>
                    <a:pt x="500" y="3715"/>
                    <a:pt x="9" y="5440"/>
                  </a:cubicBezTo>
                  <a:cubicBezTo>
                    <a:pt x="1" y="5473"/>
                    <a:pt x="14" y="5485"/>
                    <a:pt x="35" y="5485"/>
                  </a:cubicBezTo>
                  <a:cubicBezTo>
                    <a:pt x="68" y="5485"/>
                    <a:pt x="118" y="5455"/>
                    <a:pt x="129" y="5424"/>
                  </a:cubicBezTo>
                  <a:cubicBezTo>
                    <a:pt x="397" y="4718"/>
                    <a:pt x="468" y="3888"/>
                    <a:pt x="607" y="3145"/>
                  </a:cubicBezTo>
                  <a:cubicBezTo>
                    <a:pt x="801" y="2116"/>
                    <a:pt x="984" y="1084"/>
                    <a:pt x="1165" y="52"/>
                  </a:cubicBezTo>
                  <a:cubicBezTo>
                    <a:pt x="1171" y="15"/>
                    <a:pt x="1156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3763625" y="1312925"/>
              <a:ext cx="26475" cy="112650"/>
            </a:xfrm>
            <a:custGeom>
              <a:avLst/>
              <a:gdLst/>
              <a:ahLst/>
              <a:cxnLst/>
              <a:rect l="l" t="t" r="r" b="b"/>
              <a:pathLst>
                <a:path w="1059" h="4506" extrusionOk="0">
                  <a:moveTo>
                    <a:pt x="1018" y="1"/>
                  </a:moveTo>
                  <a:cubicBezTo>
                    <a:pt x="975" y="1"/>
                    <a:pt x="907" y="49"/>
                    <a:pt x="899" y="94"/>
                  </a:cubicBezTo>
                  <a:cubicBezTo>
                    <a:pt x="601" y="1552"/>
                    <a:pt x="209" y="3001"/>
                    <a:pt x="3" y="4471"/>
                  </a:cubicBezTo>
                  <a:cubicBezTo>
                    <a:pt x="0" y="4496"/>
                    <a:pt x="9" y="4505"/>
                    <a:pt x="23" y="4505"/>
                  </a:cubicBezTo>
                  <a:cubicBezTo>
                    <a:pt x="49" y="4505"/>
                    <a:pt x="90" y="4473"/>
                    <a:pt x="98" y="4446"/>
                  </a:cubicBezTo>
                  <a:cubicBezTo>
                    <a:pt x="474" y="3001"/>
                    <a:pt x="754" y="1523"/>
                    <a:pt x="1051" y="57"/>
                  </a:cubicBezTo>
                  <a:cubicBezTo>
                    <a:pt x="1059" y="17"/>
                    <a:pt x="1043" y="1"/>
                    <a:pt x="1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3804925" y="1301975"/>
              <a:ext cx="14325" cy="89525"/>
            </a:xfrm>
            <a:custGeom>
              <a:avLst/>
              <a:gdLst/>
              <a:ahLst/>
              <a:cxnLst/>
              <a:rect l="l" t="t" r="r" b="b"/>
              <a:pathLst>
                <a:path w="573" h="3581" extrusionOk="0">
                  <a:moveTo>
                    <a:pt x="544" y="0"/>
                  </a:moveTo>
                  <a:cubicBezTo>
                    <a:pt x="501" y="0"/>
                    <a:pt x="417" y="65"/>
                    <a:pt x="411" y="115"/>
                  </a:cubicBezTo>
                  <a:cubicBezTo>
                    <a:pt x="266" y="1263"/>
                    <a:pt x="143" y="2411"/>
                    <a:pt x="3" y="3554"/>
                  </a:cubicBezTo>
                  <a:cubicBezTo>
                    <a:pt x="0" y="3573"/>
                    <a:pt x="7" y="3580"/>
                    <a:pt x="18" y="3580"/>
                  </a:cubicBezTo>
                  <a:cubicBezTo>
                    <a:pt x="44" y="3580"/>
                    <a:pt x="93" y="3542"/>
                    <a:pt x="102" y="3522"/>
                  </a:cubicBezTo>
                  <a:cubicBezTo>
                    <a:pt x="415" y="2399"/>
                    <a:pt x="428" y="1189"/>
                    <a:pt x="569" y="36"/>
                  </a:cubicBezTo>
                  <a:cubicBezTo>
                    <a:pt x="572" y="11"/>
                    <a:pt x="561" y="0"/>
                    <a:pt x="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3644150" y="685600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8" y="1"/>
                    <a:pt x="1" y="13"/>
                    <a:pt x="8" y="13"/>
                  </a:cubicBezTo>
                  <a:cubicBezTo>
                    <a:pt x="13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3455300" y="911050"/>
              <a:ext cx="18350" cy="68175"/>
            </a:xfrm>
            <a:custGeom>
              <a:avLst/>
              <a:gdLst/>
              <a:ahLst/>
              <a:cxnLst/>
              <a:rect l="l" t="t" r="r" b="b"/>
              <a:pathLst>
                <a:path w="734" h="2727" extrusionOk="0">
                  <a:moveTo>
                    <a:pt x="697" y="1"/>
                  </a:moveTo>
                  <a:cubicBezTo>
                    <a:pt x="656" y="1"/>
                    <a:pt x="587" y="49"/>
                    <a:pt x="576" y="91"/>
                  </a:cubicBezTo>
                  <a:cubicBezTo>
                    <a:pt x="387" y="954"/>
                    <a:pt x="180" y="1821"/>
                    <a:pt x="6" y="2684"/>
                  </a:cubicBezTo>
                  <a:cubicBezTo>
                    <a:pt x="0" y="2715"/>
                    <a:pt x="13" y="2727"/>
                    <a:pt x="33" y="2727"/>
                  </a:cubicBezTo>
                  <a:cubicBezTo>
                    <a:pt x="64" y="2727"/>
                    <a:pt x="112" y="2697"/>
                    <a:pt x="122" y="2671"/>
                  </a:cubicBezTo>
                  <a:cubicBezTo>
                    <a:pt x="444" y="1842"/>
                    <a:pt x="544" y="921"/>
                    <a:pt x="725" y="54"/>
                  </a:cubicBezTo>
                  <a:cubicBezTo>
                    <a:pt x="734" y="15"/>
                    <a:pt x="719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3472650" y="896425"/>
              <a:ext cx="16450" cy="66450"/>
            </a:xfrm>
            <a:custGeom>
              <a:avLst/>
              <a:gdLst/>
              <a:ahLst/>
              <a:cxnLst/>
              <a:rect l="l" t="t" r="r" b="b"/>
              <a:pathLst>
                <a:path w="658" h="2658" extrusionOk="0">
                  <a:moveTo>
                    <a:pt x="618" y="1"/>
                  </a:moveTo>
                  <a:cubicBezTo>
                    <a:pt x="577" y="1"/>
                    <a:pt x="510" y="49"/>
                    <a:pt x="502" y="94"/>
                  </a:cubicBezTo>
                  <a:cubicBezTo>
                    <a:pt x="337" y="923"/>
                    <a:pt x="61" y="1782"/>
                    <a:pt x="2" y="2629"/>
                  </a:cubicBezTo>
                  <a:cubicBezTo>
                    <a:pt x="1" y="2649"/>
                    <a:pt x="9" y="2657"/>
                    <a:pt x="20" y="2657"/>
                  </a:cubicBezTo>
                  <a:cubicBezTo>
                    <a:pt x="49" y="2657"/>
                    <a:pt x="100" y="2612"/>
                    <a:pt x="105" y="2592"/>
                  </a:cubicBezTo>
                  <a:cubicBezTo>
                    <a:pt x="362" y="1779"/>
                    <a:pt x="486" y="895"/>
                    <a:pt x="650" y="56"/>
                  </a:cubicBezTo>
                  <a:cubicBezTo>
                    <a:pt x="658" y="16"/>
                    <a:pt x="642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3488375" y="898825"/>
              <a:ext cx="12925" cy="57350"/>
            </a:xfrm>
            <a:custGeom>
              <a:avLst/>
              <a:gdLst/>
              <a:ahLst/>
              <a:cxnLst/>
              <a:rect l="l" t="t" r="r" b="b"/>
              <a:pathLst>
                <a:path w="517" h="2294" extrusionOk="0">
                  <a:moveTo>
                    <a:pt x="476" y="0"/>
                  </a:moveTo>
                  <a:cubicBezTo>
                    <a:pt x="433" y="0"/>
                    <a:pt x="364" y="49"/>
                    <a:pt x="356" y="97"/>
                  </a:cubicBezTo>
                  <a:cubicBezTo>
                    <a:pt x="228" y="811"/>
                    <a:pt x="59" y="1546"/>
                    <a:pt x="1" y="2273"/>
                  </a:cubicBezTo>
                  <a:cubicBezTo>
                    <a:pt x="0" y="2288"/>
                    <a:pt x="5" y="2294"/>
                    <a:pt x="14" y="2294"/>
                  </a:cubicBezTo>
                  <a:cubicBezTo>
                    <a:pt x="36" y="2294"/>
                    <a:pt x="81" y="2255"/>
                    <a:pt x="84" y="2239"/>
                  </a:cubicBezTo>
                  <a:cubicBezTo>
                    <a:pt x="327" y="1546"/>
                    <a:pt x="381" y="778"/>
                    <a:pt x="509" y="55"/>
                  </a:cubicBezTo>
                  <a:cubicBezTo>
                    <a:pt x="516" y="16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3495300" y="904450"/>
              <a:ext cx="21700" cy="78775"/>
            </a:xfrm>
            <a:custGeom>
              <a:avLst/>
              <a:gdLst/>
              <a:ahLst/>
              <a:cxnLst/>
              <a:rect l="l" t="t" r="r" b="b"/>
              <a:pathLst>
                <a:path w="868" h="3151" extrusionOk="0">
                  <a:moveTo>
                    <a:pt x="827" y="0"/>
                  </a:moveTo>
                  <a:cubicBezTo>
                    <a:pt x="781" y="0"/>
                    <a:pt x="703" y="51"/>
                    <a:pt x="691" y="99"/>
                  </a:cubicBezTo>
                  <a:cubicBezTo>
                    <a:pt x="401" y="1061"/>
                    <a:pt x="30" y="2110"/>
                    <a:pt x="1" y="3121"/>
                  </a:cubicBezTo>
                  <a:cubicBezTo>
                    <a:pt x="1" y="3143"/>
                    <a:pt x="10" y="3151"/>
                    <a:pt x="24" y="3151"/>
                  </a:cubicBezTo>
                  <a:cubicBezTo>
                    <a:pt x="54" y="3151"/>
                    <a:pt x="106" y="3107"/>
                    <a:pt x="112" y="3084"/>
                  </a:cubicBezTo>
                  <a:cubicBezTo>
                    <a:pt x="360" y="2068"/>
                    <a:pt x="558" y="1061"/>
                    <a:pt x="855" y="57"/>
                  </a:cubicBezTo>
                  <a:cubicBezTo>
                    <a:pt x="867" y="16"/>
                    <a:pt x="852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3522800" y="888925"/>
              <a:ext cx="20025" cy="87050"/>
            </a:xfrm>
            <a:custGeom>
              <a:avLst/>
              <a:gdLst/>
              <a:ahLst/>
              <a:cxnLst/>
              <a:rect l="l" t="t" r="r" b="b"/>
              <a:pathLst>
                <a:path w="801" h="3482" extrusionOk="0">
                  <a:moveTo>
                    <a:pt x="758" y="1"/>
                  </a:moveTo>
                  <a:cubicBezTo>
                    <a:pt x="711" y="1"/>
                    <a:pt x="637" y="55"/>
                    <a:pt x="626" y="105"/>
                  </a:cubicBezTo>
                  <a:cubicBezTo>
                    <a:pt x="399" y="1207"/>
                    <a:pt x="131" y="2330"/>
                    <a:pt x="3" y="3453"/>
                  </a:cubicBezTo>
                  <a:cubicBezTo>
                    <a:pt x="0" y="3474"/>
                    <a:pt x="8" y="3481"/>
                    <a:pt x="21" y="3481"/>
                  </a:cubicBezTo>
                  <a:cubicBezTo>
                    <a:pt x="51" y="3481"/>
                    <a:pt x="110" y="3435"/>
                    <a:pt x="119" y="3412"/>
                  </a:cubicBezTo>
                  <a:cubicBezTo>
                    <a:pt x="433" y="2322"/>
                    <a:pt x="569" y="1174"/>
                    <a:pt x="792" y="63"/>
                  </a:cubicBezTo>
                  <a:cubicBezTo>
                    <a:pt x="801" y="18"/>
                    <a:pt x="784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3548625" y="885675"/>
              <a:ext cx="17700" cy="74900"/>
            </a:xfrm>
            <a:custGeom>
              <a:avLst/>
              <a:gdLst/>
              <a:ahLst/>
              <a:cxnLst/>
              <a:rect l="l" t="t" r="r" b="b"/>
              <a:pathLst>
                <a:path w="708" h="2996" extrusionOk="0">
                  <a:moveTo>
                    <a:pt x="664" y="1"/>
                  </a:moveTo>
                  <a:cubicBezTo>
                    <a:pt x="618" y="1"/>
                    <a:pt x="545" y="53"/>
                    <a:pt x="535" y="103"/>
                  </a:cubicBezTo>
                  <a:cubicBezTo>
                    <a:pt x="374" y="1056"/>
                    <a:pt x="197" y="2001"/>
                    <a:pt x="6" y="2952"/>
                  </a:cubicBezTo>
                  <a:cubicBezTo>
                    <a:pt x="0" y="2984"/>
                    <a:pt x="11" y="2995"/>
                    <a:pt x="29" y="2995"/>
                  </a:cubicBezTo>
                  <a:cubicBezTo>
                    <a:pt x="61" y="2995"/>
                    <a:pt x="115" y="2955"/>
                    <a:pt x="126" y="2923"/>
                  </a:cubicBezTo>
                  <a:cubicBezTo>
                    <a:pt x="431" y="2001"/>
                    <a:pt x="539" y="1015"/>
                    <a:pt x="700" y="61"/>
                  </a:cubicBezTo>
                  <a:cubicBezTo>
                    <a:pt x="708" y="18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3564850" y="891350"/>
              <a:ext cx="18500" cy="83975"/>
            </a:xfrm>
            <a:custGeom>
              <a:avLst/>
              <a:gdLst/>
              <a:ahLst/>
              <a:cxnLst/>
              <a:rect l="l" t="t" r="r" b="b"/>
              <a:pathLst>
                <a:path w="740" h="3359" extrusionOk="0">
                  <a:moveTo>
                    <a:pt x="695" y="1"/>
                  </a:moveTo>
                  <a:cubicBezTo>
                    <a:pt x="648" y="1"/>
                    <a:pt x="575" y="53"/>
                    <a:pt x="567" y="103"/>
                  </a:cubicBezTo>
                  <a:cubicBezTo>
                    <a:pt x="398" y="1168"/>
                    <a:pt x="64" y="2250"/>
                    <a:pt x="1" y="3327"/>
                  </a:cubicBezTo>
                  <a:cubicBezTo>
                    <a:pt x="0" y="3350"/>
                    <a:pt x="10" y="3359"/>
                    <a:pt x="24" y="3359"/>
                  </a:cubicBezTo>
                  <a:cubicBezTo>
                    <a:pt x="58" y="3359"/>
                    <a:pt x="121" y="3307"/>
                    <a:pt x="129" y="3278"/>
                  </a:cubicBezTo>
                  <a:cubicBezTo>
                    <a:pt x="394" y="2233"/>
                    <a:pt x="567" y="1130"/>
                    <a:pt x="733" y="61"/>
                  </a:cubicBezTo>
                  <a:cubicBezTo>
                    <a:pt x="740" y="18"/>
                    <a:pt x="722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3576375" y="887275"/>
              <a:ext cx="22425" cy="116250"/>
            </a:xfrm>
            <a:custGeom>
              <a:avLst/>
              <a:gdLst/>
              <a:ahLst/>
              <a:cxnLst/>
              <a:rect l="l" t="t" r="r" b="b"/>
              <a:pathLst>
                <a:path w="897" h="4650" extrusionOk="0">
                  <a:moveTo>
                    <a:pt x="849" y="0"/>
                  </a:moveTo>
                  <a:cubicBezTo>
                    <a:pt x="801" y="0"/>
                    <a:pt x="729" y="52"/>
                    <a:pt x="722" y="104"/>
                  </a:cubicBezTo>
                  <a:cubicBezTo>
                    <a:pt x="499" y="1607"/>
                    <a:pt x="197" y="3102"/>
                    <a:pt x="3" y="4609"/>
                  </a:cubicBezTo>
                  <a:cubicBezTo>
                    <a:pt x="0" y="4638"/>
                    <a:pt x="12" y="4650"/>
                    <a:pt x="28" y="4650"/>
                  </a:cubicBezTo>
                  <a:cubicBezTo>
                    <a:pt x="59" y="4650"/>
                    <a:pt x="107" y="4612"/>
                    <a:pt x="114" y="4580"/>
                  </a:cubicBezTo>
                  <a:cubicBezTo>
                    <a:pt x="490" y="3102"/>
                    <a:pt x="668" y="1566"/>
                    <a:pt x="891" y="64"/>
                  </a:cubicBezTo>
                  <a:cubicBezTo>
                    <a:pt x="897" y="18"/>
                    <a:pt x="877" y="0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3588200" y="860525"/>
              <a:ext cx="27650" cy="158700"/>
            </a:xfrm>
            <a:custGeom>
              <a:avLst/>
              <a:gdLst/>
              <a:ahLst/>
              <a:cxnLst/>
              <a:rect l="l" t="t" r="r" b="b"/>
              <a:pathLst>
                <a:path w="1106" h="6348" extrusionOk="0">
                  <a:moveTo>
                    <a:pt x="1058" y="1"/>
                  </a:moveTo>
                  <a:cubicBezTo>
                    <a:pt x="1010" y="1"/>
                    <a:pt x="938" y="53"/>
                    <a:pt x="929" y="105"/>
                  </a:cubicBezTo>
                  <a:cubicBezTo>
                    <a:pt x="666" y="2174"/>
                    <a:pt x="306" y="4230"/>
                    <a:pt x="5" y="6298"/>
                  </a:cubicBezTo>
                  <a:cubicBezTo>
                    <a:pt x="0" y="6334"/>
                    <a:pt x="15" y="6348"/>
                    <a:pt x="36" y="6348"/>
                  </a:cubicBezTo>
                  <a:cubicBezTo>
                    <a:pt x="74" y="6348"/>
                    <a:pt x="133" y="6304"/>
                    <a:pt x="141" y="6262"/>
                  </a:cubicBezTo>
                  <a:cubicBezTo>
                    <a:pt x="542" y="4213"/>
                    <a:pt x="834" y="2136"/>
                    <a:pt x="1099" y="64"/>
                  </a:cubicBezTo>
                  <a:cubicBezTo>
                    <a:pt x="1105" y="19"/>
                    <a:pt x="1086" y="1"/>
                    <a:pt x="1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3624175" y="669150"/>
              <a:ext cx="14975" cy="154400"/>
            </a:xfrm>
            <a:custGeom>
              <a:avLst/>
              <a:gdLst/>
              <a:ahLst/>
              <a:cxnLst/>
              <a:rect l="l" t="t" r="r" b="b"/>
              <a:pathLst>
                <a:path w="599" h="6176" extrusionOk="0">
                  <a:moveTo>
                    <a:pt x="567" y="1"/>
                  </a:moveTo>
                  <a:cubicBezTo>
                    <a:pt x="522" y="1"/>
                    <a:pt x="439" y="68"/>
                    <a:pt x="436" y="118"/>
                  </a:cubicBezTo>
                  <a:cubicBezTo>
                    <a:pt x="366" y="2136"/>
                    <a:pt x="201" y="4135"/>
                    <a:pt x="3" y="6146"/>
                  </a:cubicBezTo>
                  <a:cubicBezTo>
                    <a:pt x="0" y="6167"/>
                    <a:pt x="10" y="6175"/>
                    <a:pt x="24" y="6175"/>
                  </a:cubicBezTo>
                  <a:cubicBezTo>
                    <a:pt x="57" y="6175"/>
                    <a:pt x="117" y="6132"/>
                    <a:pt x="123" y="6100"/>
                  </a:cubicBezTo>
                  <a:cubicBezTo>
                    <a:pt x="474" y="4106"/>
                    <a:pt x="531" y="2062"/>
                    <a:pt x="597" y="39"/>
                  </a:cubicBezTo>
                  <a:cubicBezTo>
                    <a:pt x="599" y="12"/>
                    <a:pt x="586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3639375" y="666950"/>
              <a:ext cx="19050" cy="181900"/>
            </a:xfrm>
            <a:custGeom>
              <a:avLst/>
              <a:gdLst/>
              <a:ahLst/>
              <a:cxnLst/>
              <a:rect l="l" t="t" r="r" b="b"/>
              <a:pathLst>
                <a:path w="762" h="7276" extrusionOk="0">
                  <a:moveTo>
                    <a:pt x="731" y="0"/>
                  </a:moveTo>
                  <a:cubicBezTo>
                    <a:pt x="689" y="0"/>
                    <a:pt x="617" y="60"/>
                    <a:pt x="617" y="107"/>
                  </a:cubicBezTo>
                  <a:cubicBezTo>
                    <a:pt x="538" y="2501"/>
                    <a:pt x="357" y="4854"/>
                    <a:pt x="6" y="7225"/>
                  </a:cubicBezTo>
                  <a:cubicBezTo>
                    <a:pt x="0" y="7262"/>
                    <a:pt x="14" y="7276"/>
                    <a:pt x="35" y="7276"/>
                  </a:cubicBezTo>
                  <a:cubicBezTo>
                    <a:pt x="71" y="7276"/>
                    <a:pt x="130" y="7231"/>
                    <a:pt x="138" y="7192"/>
                  </a:cubicBezTo>
                  <a:cubicBezTo>
                    <a:pt x="645" y="4850"/>
                    <a:pt x="700" y="2422"/>
                    <a:pt x="761" y="36"/>
                  </a:cubicBezTo>
                  <a:cubicBezTo>
                    <a:pt x="761" y="11"/>
                    <a:pt x="749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3655800" y="665950"/>
              <a:ext cx="24675" cy="187525"/>
            </a:xfrm>
            <a:custGeom>
              <a:avLst/>
              <a:gdLst/>
              <a:ahLst/>
              <a:cxnLst/>
              <a:rect l="l" t="t" r="r" b="b"/>
              <a:pathLst>
                <a:path w="987" h="7501" extrusionOk="0">
                  <a:moveTo>
                    <a:pt x="956" y="0"/>
                  </a:moveTo>
                  <a:cubicBezTo>
                    <a:pt x="911" y="0"/>
                    <a:pt x="830" y="65"/>
                    <a:pt x="827" y="118"/>
                  </a:cubicBezTo>
                  <a:cubicBezTo>
                    <a:pt x="633" y="2578"/>
                    <a:pt x="377" y="5018"/>
                    <a:pt x="5" y="7459"/>
                  </a:cubicBezTo>
                  <a:cubicBezTo>
                    <a:pt x="1" y="7489"/>
                    <a:pt x="13" y="7500"/>
                    <a:pt x="31" y="7500"/>
                  </a:cubicBezTo>
                  <a:cubicBezTo>
                    <a:pt x="63" y="7500"/>
                    <a:pt x="113" y="7464"/>
                    <a:pt x="121" y="7430"/>
                  </a:cubicBezTo>
                  <a:cubicBezTo>
                    <a:pt x="617" y="4998"/>
                    <a:pt x="790" y="2508"/>
                    <a:pt x="984" y="39"/>
                  </a:cubicBezTo>
                  <a:cubicBezTo>
                    <a:pt x="987" y="11"/>
                    <a:pt x="975" y="0"/>
                    <a:pt x="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3671525" y="655200"/>
              <a:ext cx="19425" cy="199625"/>
            </a:xfrm>
            <a:custGeom>
              <a:avLst/>
              <a:gdLst/>
              <a:ahLst/>
              <a:cxnLst/>
              <a:rect l="l" t="t" r="r" b="b"/>
              <a:pathLst>
                <a:path w="777" h="7985" extrusionOk="0">
                  <a:moveTo>
                    <a:pt x="716" y="1"/>
                  </a:moveTo>
                  <a:cubicBezTo>
                    <a:pt x="667" y="1"/>
                    <a:pt x="582" y="71"/>
                    <a:pt x="582" y="127"/>
                  </a:cubicBezTo>
                  <a:cubicBezTo>
                    <a:pt x="598" y="2769"/>
                    <a:pt x="375" y="5337"/>
                    <a:pt x="4" y="7950"/>
                  </a:cubicBezTo>
                  <a:cubicBezTo>
                    <a:pt x="1" y="7975"/>
                    <a:pt x="10" y="7984"/>
                    <a:pt x="24" y="7984"/>
                  </a:cubicBezTo>
                  <a:cubicBezTo>
                    <a:pt x="49" y="7984"/>
                    <a:pt x="90" y="7952"/>
                    <a:pt x="95" y="7925"/>
                  </a:cubicBezTo>
                  <a:cubicBezTo>
                    <a:pt x="697" y="5349"/>
                    <a:pt x="776" y="2678"/>
                    <a:pt x="752" y="43"/>
                  </a:cubicBezTo>
                  <a:cubicBezTo>
                    <a:pt x="752" y="13"/>
                    <a:pt x="737" y="1"/>
                    <a:pt x="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3689500" y="663325"/>
              <a:ext cx="21300" cy="194675"/>
            </a:xfrm>
            <a:custGeom>
              <a:avLst/>
              <a:gdLst/>
              <a:ahLst/>
              <a:cxnLst/>
              <a:rect l="l" t="t" r="r" b="b"/>
              <a:pathLst>
                <a:path w="852" h="7787" extrusionOk="0">
                  <a:moveTo>
                    <a:pt x="816" y="0"/>
                  </a:moveTo>
                  <a:cubicBezTo>
                    <a:pt x="764" y="0"/>
                    <a:pt x="674" y="72"/>
                    <a:pt x="668" y="128"/>
                  </a:cubicBezTo>
                  <a:cubicBezTo>
                    <a:pt x="507" y="2683"/>
                    <a:pt x="239" y="5218"/>
                    <a:pt x="3" y="7766"/>
                  </a:cubicBezTo>
                  <a:cubicBezTo>
                    <a:pt x="1" y="7781"/>
                    <a:pt x="7" y="7786"/>
                    <a:pt x="16" y="7786"/>
                  </a:cubicBezTo>
                  <a:cubicBezTo>
                    <a:pt x="39" y="7786"/>
                    <a:pt x="83" y="7754"/>
                    <a:pt x="86" y="7733"/>
                  </a:cubicBezTo>
                  <a:cubicBezTo>
                    <a:pt x="590" y="5210"/>
                    <a:pt x="685" y="2601"/>
                    <a:pt x="850" y="44"/>
                  </a:cubicBezTo>
                  <a:cubicBezTo>
                    <a:pt x="851" y="13"/>
                    <a:pt x="837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3702250" y="673025"/>
              <a:ext cx="27225" cy="242775"/>
            </a:xfrm>
            <a:custGeom>
              <a:avLst/>
              <a:gdLst/>
              <a:ahLst/>
              <a:cxnLst/>
              <a:rect l="l" t="t" r="r" b="b"/>
              <a:pathLst>
                <a:path w="1089" h="9711" extrusionOk="0">
                  <a:moveTo>
                    <a:pt x="1052" y="1"/>
                  </a:moveTo>
                  <a:cubicBezTo>
                    <a:pt x="1000" y="1"/>
                    <a:pt x="909" y="73"/>
                    <a:pt x="905" y="132"/>
                  </a:cubicBezTo>
                  <a:cubicBezTo>
                    <a:pt x="728" y="3332"/>
                    <a:pt x="282" y="6494"/>
                    <a:pt x="1" y="9686"/>
                  </a:cubicBezTo>
                  <a:cubicBezTo>
                    <a:pt x="0" y="9704"/>
                    <a:pt x="9" y="9711"/>
                    <a:pt x="21" y="9711"/>
                  </a:cubicBezTo>
                  <a:cubicBezTo>
                    <a:pt x="51" y="9711"/>
                    <a:pt x="102" y="9674"/>
                    <a:pt x="104" y="9645"/>
                  </a:cubicBezTo>
                  <a:cubicBezTo>
                    <a:pt x="600" y="6469"/>
                    <a:pt x="905" y="3254"/>
                    <a:pt x="1087" y="45"/>
                  </a:cubicBezTo>
                  <a:cubicBezTo>
                    <a:pt x="1089" y="13"/>
                    <a:pt x="1074" y="1"/>
                    <a:pt x="1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3732100" y="664200"/>
              <a:ext cx="16675" cy="194200"/>
            </a:xfrm>
            <a:custGeom>
              <a:avLst/>
              <a:gdLst/>
              <a:ahLst/>
              <a:cxnLst/>
              <a:rect l="l" t="t" r="r" b="b"/>
              <a:pathLst>
                <a:path w="667" h="7768" extrusionOk="0">
                  <a:moveTo>
                    <a:pt x="632" y="1"/>
                  </a:moveTo>
                  <a:cubicBezTo>
                    <a:pt x="584" y="1"/>
                    <a:pt x="499" y="70"/>
                    <a:pt x="496" y="125"/>
                  </a:cubicBezTo>
                  <a:cubicBezTo>
                    <a:pt x="364" y="2660"/>
                    <a:pt x="103" y="5200"/>
                    <a:pt x="0" y="7735"/>
                  </a:cubicBezTo>
                  <a:cubicBezTo>
                    <a:pt x="0" y="7758"/>
                    <a:pt x="12" y="7767"/>
                    <a:pt x="27" y="7767"/>
                  </a:cubicBezTo>
                  <a:cubicBezTo>
                    <a:pt x="61" y="7767"/>
                    <a:pt x="115" y="7725"/>
                    <a:pt x="120" y="7694"/>
                  </a:cubicBezTo>
                  <a:cubicBezTo>
                    <a:pt x="454" y="5167"/>
                    <a:pt x="538" y="2586"/>
                    <a:pt x="665" y="43"/>
                  </a:cubicBezTo>
                  <a:cubicBezTo>
                    <a:pt x="667" y="13"/>
                    <a:pt x="65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3758900" y="643925"/>
              <a:ext cx="15050" cy="203875"/>
            </a:xfrm>
            <a:custGeom>
              <a:avLst/>
              <a:gdLst/>
              <a:ahLst/>
              <a:cxnLst/>
              <a:rect l="l" t="t" r="r" b="b"/>
              <a:pathLst>
                <a:path w="602" h="8155" extrusionOk="0">
                  <a:moveTo>
                    <a:pt x="501" y="0"/>
                  </a:moveTo>
                  <a:cubicBezTo>
                    <a:pt x="451" y="0"/>
                    <a:pt x="365" y="70"/>
                    <a:pt x="365" y="123"/>
                  </a:cubicBezTo>
                  <a:cubicBezTo>
                    <a:pt x="304" y="2802"/>
                    <a:pt x="230" y="5453"/>
                    <a:pt x="2" y="8125"/>
                  </a:cubicBezTo>
                  <a:cubicBezTo>
                    <a:pt x="0" y="8146"/>
                    <a:pt x="10" y="8155"/>
                    <a:pt x="24" y="8155"/>
                  </a:cubicBezTo>
                  <a:cubicBezTo>
                    <a:pt x="57" y="8155"/>
                    <a:pt x="112" y="8112"/>
                    <a:pt x="118" y="8084"/>
                  </a:cubicBezTo>
                  <a:cubicBezTo>
                    <a:pt x="601" y="5445"/>
                    <a:pt x="481" y="2712"/>
                    <a:pt x="535" y="41"/>
                  </a:cubicBezTo>
                  <a:cubicBezTo>
                    <a:pt x="535" y="12"/>
                    <a:pt x="52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3781100" y="618075"/>
              <a:ext cx="11925" cy="93150"/>
            </a:xfrm>
            <a:custGeom>
              <a:avLst/>
              <a:gdLst/>
              <a:ahLst/>
              <a:cxnLst/>
              <a:rect l="l" t="t" r="r" b="b"/>
              <a:pathLst>
                <a:path w="477" h="3726" extrusionOk="0">
                  <a:moveTo>
                    <a:pt x="222" y="1"/>
                  </a:moveTo>
                  <a:cubicBezTo>
                    <a:pt x="175" y="1"/>
                    <a:pt x="98" y="67"/>
                    <a:pt x="101" y="116"/>
                  </a:cubicBezTo>
                  <a:cubicBezTo>
                    <a:pt x="129" y="1330"/>
                    <a:pt x="72" y="2495"/>
                    <a:pt x="2" y="3701"/>
                  </a:cubicBezTo>
                  <a:cubicBezTo>
                    <a:pt x="0" y="3719"/>
                    <a:pt x="7" y="3725"/>
                    <a:pt x="17" y="3725"/>
                  </a:cubicBezTo>
                  <a:cubicBezTo>
                    <a:pt x="42" y="3725"/>
                    <a:pt x="87" y="3685"/>
                    <a:pt x="93" y="3668"/>
                  </a:cubicBezTo>
                  <a:cubicBezTo>
                    <a:pt x="476" y="2536"/>
                    <a:pt x="299" y="1215"/>
                    <a:pt x="258" y="42"/>
                  </a:cubicBezTo>
                  <a:cubicBezTo>
                    <a:pt x="257" y="13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3769300" y="706425"/>
              <a:ext cx="15175" cy="159375"/>
            </a:xfrm>
            <a:custGeom>
              <a:avLst/>
              <a:gdLst/>
              <a:ahLst/>
              <a:cxnLst/>
              <a:rect l="l" t="t" r="r" b="b"/>
              <a:pathLst>
                <a:path w="607" h="6375" extrusionOk="0">
                  <a:moveTo>
                    <a:pt x="571" y="0"/>
                  </a:moveTo>
                  <a:cubicBezTo>
                    <a:pt x="521" y="0"/>
                    <a:pt x="437" y="69"/>
                    <a:pt x="437" y="121"/>
                  </a:cubicBezTo>
                  <a:cubicBezTo>
                    <a:pt x="367" y="2210"/>
                    <a:pt x="197" y="4266"/>
                    <a:pt x="3" y="6343"/>
                  </a:cubicBezTo>
                  <a:cubicBezTo>
                    <a:pt x="0" y="6365"/>
                    <a:pt x="10" y="6374"/>
                    <a:pt x="24" y="6374"/>
                  </a:cubicBezTo>
                  <a:cubicBezTo>
                    <a:pt x="59" y="6374"/>
                    <a:pt x="121" y="6327"/>
                    <a:pt x="127" y="6298"/>
                  </a:cubicBezTo>
                  <a:cubicBezTo>
                    <a:pt x="540" y="4250"/>
                    <a:pt x="544" y="2120"/>
                    <a:pt x="606" y="43"/>
                  </a:cubicBezTo>
                  <a:cubicBezTo>
                    <a:pt x="606" y="12"/>
                    <a:pt x="59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3781375" y="708800"/>
              <a:ext cx="17650" cy="181425"/>
            </a:xfrm>
            <a:custGeom>
              <a:avLst/>
              <a:gdLst/>
              <a:ahLst/>
              <a:cxnLst/>
              <a:rect l="l" t="t" r="r" b="b"/>
              <a:pathLst>
                <a:path w="706" h="7257" extrusionOk="0">
                  <a:moveTo>
                    <a:pt x="670" y="0"/>
                  </a:moveTo>
                  <a:cubicBezTo>
                    <a:pt x="620" y="0"/>
                    <a:pt x="536" y="70"/>
                    <a:pt x="536" y="125"/>
                  </a:cubicBezTo>
                  <a:cubicBezTo>
                    <a:pt x="511" y="2511"/>
                    <a:pt x="193" y="4849"/>
                    <a:pt x="3" y="7223"/>
                  </a:cubicBezTo>
                  <a:cubicBezTo>
                    <a:pt x="1" y="7247"/>
                    <a:pt x="11" y="7257"/>
                    <a:pt x="27" y="7257"/>
                  </a:cubicBezTo>
                  <a:cubicBezTo>
                    <a:pt x="64" y="7257"/>
                    <a:pt x="130" y="7208"/>
                    <a:pt x="135" y="7174"/>
                  </a:cubicBezTo>
                  <a:cubicBezTo>
                    <a:pt x="515" y="4824"/>
                    <a:pt x="693" y="2421"/>
                    <a:pt x="705" y="43"/>
                  </a:cubicBezTo>
                  <a:cubicBezTo>
                    <a:pt x="705" y="12"/>
                    <a:pt x="690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3797000" y="702225"/>
              <a:ext cx="16725" cy="171550"/>
            </a:xfrm>
            <a:custGeom>
              <a:avLst/>
              <a:gdLst/>
              <a:ahLst/>
              <a:cxnLst/>
              <a:rect l="l" t="t" r="r" b="b"/>
              <a:pathLst>
                <a:path w="669" h="6862" extrusionOk="0">
                  <a:moveTo>
                    <a:pt x="634" y="1"/>
                  </a:moveTo>
                  <a:cubicBezTo>
                    <a:pt x="585" y="1"/>
                    <a:pt x="496" y="73"/>
                    <a:pt x="493" y="128"/>
                  </a:cubicBezTo>
                  <a:cubicBezTo>
                    <a:pt x="385" y="2370"/>
                    <a:pt x="167" y="4596"/>
                    <a:pt x="2" y="6833"/>
                  </a:cubicBezTo>
                  <a:cubicBezTo>
                    <a:pt x="1" y="6853"/>
                    <a:pt x="10" y="6861"/>
                    <a:pt x="25" y="6861"/>
                  </a:cubicBezTo>
                  <a:cubicBezTo>
                    <a:pt x="57" y="6861"/>
                    <a:pt x="114" y="6819"/>
                    <a:pt x="118" y="6788"/>
                  </a:cubicBezTo>
                  <a:cubicBezTo>
                    <a:pt x="402" y="4550"/>
                    <a:pt x="564" y="2300"/>
                    <a:pt x="667" y="45"/>
                  </a:cubicBezTo>
                  <a:cubicBezTo>
                    <a:pt x="669" y="14"/>
                    <a:pt x="655" y="1"/>
                    <a:pt x="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3822950" y="665050"/>
              <a:ext cx="15825" cy="199550"/>
            </a:xfrm>
            <a:custGeom>
              <a:avLst/>
              <a:gdLst/>
              <a:ahLst/>
              <a:cxnLst/>
              <a:rect l="l" t="t" r="r" b="b"/>
              <a:pathLst>
                <a:path w="633" h="7982" extrusionOk="0">
                  <a:moveTo>
                    <a:pt x="600" y="1"/>
                  </a:moveTo>
                  <a:cubicBezTo>
                    <a:pt x="552" y="1"/>
                    <a:pt x="470" y="68"/>
                    <a:pt x="467" y="120"/>
                  </a:cubicBezTo>
                  <a:cubicBezTo>
                    <a:pt x="302" y="2721"/>
                    <a:pt x="0" y="5351"/>
                    <a:pt x="12" y="7958"/>
                  </a:cubicBezTo>
                  <a:cubicBezTo>
                    <a:pt x="13" y="7975"/>
                    <a:pt x="21" y="7982"/>
                    <a:pt x="32" y="7982"/>
                  </a:cubicBezTo>
                  <a:cubicBezTo>
                    <a:pt x="59" y="7982"/>
                    <a:pt x="104" y="7938"/>
                    <a:pt x="107" y="7912"/>
                  </a:cubicBezTo>
                  <a:cubicBezTo>
                    <a:pt x="384" y="5302"/>
                    <a:pt x="471" y="2660"/>
                    <a:pt x="632" y="42"/>
                  </a:cubicBezTo>
                  <a:cubicBezTo>
                    <a:pt x="633" y="13"/>
                    <a:pt x="619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3835525" y="606250"/>
              <a:ext cx="5825" cy="7600"/>
            </a:xfrm>
            <a:custGeom>
              <a:avLst/>
              <a:gdLst/>
              <a:ahLst/>
              <a:cxnLst/>
              <a:rect l="l" t="t" r="r" b="b"/>
              <a:pathLst>
                <a:path w="233" h="304" extrusionOk="0">
                  <a:moveTo>
                    <a:pt x="127" y="1"/>
                  </a:moveTo>
                  <a:cubicBezTo>
                    <a:pt x="112" y="1"/>
                    <a:pt x="93" y="15"/>
                    <a:pt x="88" y="23"/>
                  </a:cubicBezTo>
                  <a:cubicBezTo>
                    <a:pt x="1" y="152"/>
                    <a:pt x="29" y="197"/>
                    <a:pt x="137" y="296"/>
                  </a:cubicBezTo>
                  <a:cubicBezTo>
                    <a:pt x="143" y="301"/>
                    <a:pt x="149" y="303"/>
                    <a:pt x="156" y="303"/>
                  </a:cubicBezTo>
                  <a:cubicBezTo>
                    <a:pt x="190" y="303"/>
                    <a:pt x="232" y="250"/>
                    <a:pt x="212" y="222"/>
                  </a:cubicBezTo>
                  <a:cubicBezTo>
                    <a:pt x="182" y="181"/>
                    <a:pt x="162" y="65"/>
                    <a:pt x="141" y="12"/>
                  </a:cubicBezTo>
                  <a:cubicBezTo>
                    <a:pt x="139" y="4"/>
                    <a:pt x="133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833050" y="601825"/>
              <a:ext cx="13025" cy="35825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329" y="0"/>
                  </a:moveTo>
                  <a:cubicBezTo>
                    <a:pt x="296" y="0"/>
                    <a:pt x="257" y="43"/>
                    <a:pt x="261" y="69"/>
                  </a:cubicBezTo>
                  <a:cubicBezTo>
                    <a:pt x="298" y="337"/>
                    <a:pt x="261" y="564"/>
                    <a:pt x="191" y="829"/>
                  </a:cubicBezTo>
                  <a:cubicBezTo>
                    <a:pt x="153" y="968"/>
                    <a:pt x="1" y="1290"/>
                    <a:pt x="100" y="1423"/>
                  </a:cubicBezTo>
                  <a:cubicBezTo>
                    <a:pt x="104" y="1430"/>
                    <a:pt x="111" y="1433"/>
                    <a:pt x="118" y="1433"/>
                  </a:cubicBezTo>
                  <a:cubicBezTo>
                    <a:pt x="141" y="1433"/>
                    <a:pt x="173" y="1403"/>
                    <a:pt x="182" y="1390"/>
                  </a:cubicBezTo>
                  <a:cubicBezTo>
                    <a:pt x="319" y="1183"/>
                    <a:pt x="360" y="833"/>
                    <a:pt x="410" y="589"/>
                  </a:cubicBezTo>
                  <a:cubicBezTo>
                    <a:pt x="439" y="440"/>
                    <a:pt x="521" y="89"/>
                    <a:pt x="339" y="2"/>
                  </a:cubicBezTo>
                  <a:cubicBezTo>
                    <a:pt x="336" y="1"/>
                    <a:pt x="332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3850475" y="599275"/>
              <a:ext cx="9325" cy="183750"/>
            </a:xfrm>
            <a:custGeom>
              <a:avLst/>
              <a:gdLst/>
              <a:ahLst/>
              <a:cxnLst/>
              <a:rect l="l" t="t" r="r" b="b"/>
              <a:pathLst>
                <a:path w="373" h="7350" extrusionOk="0">
                  <a:moveTo>
                    <a:pt x="242" y="0"/>
                  </a:moveTo>
                  <a:cubicBezTo>
                    <a:pt x="191" y="0"/>
                    <a:pt x="106" y="70"/>
                    <a:pt x="109" y="125"/>
                  </a:cubicBezTo>
                  <a:cubicBezTo>
                    <a:pt x="138" y="2528"/>
                    <a:pt x="104" y="4919"/>
                    <a:pt x="1" y="7318"/>
                  </a:cubicBezTo>
                  <a:cubicBezTo>
                    <a:pt x="0" y="7341"/>
                    <a:pt x="9" y="7350"/>
                    <a:pt x="23" y="7350"/>
                  </a:cubicBezTo>
                  <a:cubicBezTo>
                    <a:pt x="58" y="7350"/>
                    <a:pt x="122" y="7294"/>
                    <a:pt x="125" y="7256"/>
                  </a:cubicBezTo>
                  <a:cubicBezTo>
                    <a:pt x="373" y="4866"/>
                    <a:pt x="315" y="2446"/>
                    <a:pt x="278" y="43"/>
                  </a:cubicBezTo>
                  <a:cubicBezTo>
                    <a:pt x="278" y="12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3864100" y="608200"/>
              <a:ext cx="12025" cy="239850"/>
            </a:xfrm>
            <a:custGeom>
              <a:avLst/>
              <a:gdLst/>
              <a:ahLst/>
              <a:cxnLst/>
              <a:rect l="l" t="t" r="r" b="b"/>
              <a:pathLst>
                <a:path w="481" h="9594" extrusionOk="0">
                  <a:moveTo>
                    <a:pt x="445" y="0"/>
                  </a:moveTo>
                  <a:cubicBezTo>
                    <a:pt x="396" y="0"/>
                    <a:pt x="311" y="71"/>
                    <a:pt x="311" y="124"/>
                  </a:cubicBezTo>
                  <a:cubicBezTo>
                    <a:pt x="299" y="3278"/>
                    <a:pt x="159" y="6411"/>
                    <a:pt x="1" y="9558"/>
                  </a:cubicBezTo>
                  <a:cubicBezTo>
                    <a:pt x="0" y="9583"/>
                    <a:pt x="11" y="9594"/>
                    <a:pt x="28" y="9594"/>
                  </a:cubicBezTo>
                  <a:cubicBezTo>
                    <a:pt x="67" y="9594"/>
                    <a:pt x="136" y="9536"/>
                    <a:pt x="142" y="9492"/>
                  </a:cubicBezTo>
                  <a:cubicBezTo>
                    <a:pt x="414" y="6354"/>
                    <a:pt x="472" y="3196"/>
                    <a:pt x="481" y="45"/>
                  </a:cubicBezTo>
                  <a:cubicBezTo>
                    <a:pt x="481" y="13"/>
                    <a:pt x="466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3881675" y="599225"/>
              <a:ext cx="10750" cy="266200"/>
            </a:xfrm>
            <a:custGeom>
              <a:avLst/>
              <a:gdLst/>
              <a:ahLst/>
              <a:cxnLst/>
              <a:rect l="l" t="t" r="r" b="b"/>
              <a:pathLst>
                <a:path w="430" h="10648" extrusionOk="0">
                  <a:moveTo>
                    <a:pt x="393" y="1"/>
                  </a:moveTo>
                  <a:cubicBezTo>
                    <a:pt x="341" y="1"/>
                    <a:pt x="253" y="72"/>
                    <a:pt x="253" y="127"/>
                  </a:cubicBezTo>
                  <a:cubicBezTo>
                    <a:pt x="240" y="3629"/>
                    <a:pt x="21" y="7126"/>
                    <a:pt x="1" y="10623"/>
                  </a:cubicBezTo>
                  <a:cubicBezTo>
                    <a:pt x="1" y="10641"/>
                    <a:pt x="9" y="10648"/>
                    <a:pt x="20" y="10648"/>
                  </a:cubicBezTo>
                  <a:cubicBezTo>
                    <a:pt x="47" y="10648"/>
                    <a:pt x="96" y="10605"/>
                    <a:pt x="100" y="10578"/>
                  </a:cubicBezTo>
                  <a:cubicBezTo>
                    <a:pt x="388" y="7081"/>
                    <a:pt x="422" y="3550"/>
                    <a:pt x="430" y="45"/>
                  </a:cubicBezTo>
                  <a:cubicBezTo>
                    <a:pt x="430" y="13"/>
                    <a:pt x="414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3905625" y="596750"/>
              <a:ext cx="10250" cy="244525"/>
            </a:xfrm>
            <a:custGeom>
              <a:avLst/>
              <a:gdLst/>
              <a:ahLst/>
              <a:cxnLst/>
              <a:rect l="l" t="t" r="r" b="b"/>
              <a:pathLst>
                <a:path w="410" h="9781" extrusionOk="0">
                  <a:moveTo>
                    <a:pt x="248" y="1"/>
                  </a:moveTo>
                  <a:cubicBezTo>
                    <a:pt x="196" y="1"/>
                    <a:pt x="107" y="73"/>
                    <a:pt x="103" y="131"/>
                  </a:cubicBezTo>
                  <a:cubicBezTo>
                    <a:pt x="50" y="3332"/>
                    <a:pt x="0" y="6547"/>
                    <a:pt x="42" y="9752"/>
                  </a:cubicBezTo>
                  <a:cubicBezTo>
                    <a:pt x="42" y="9772"/>
                    <a:pt x="50" y="9780"/>
                    <a:pt x="63" y="9780"/>
                  </a:cubicBezTo>
                  <a:cubicBezTo>
                    <a:pt x="94" y="9780"/>
                    <a:pt x="150" y="9730"/>
                    <a:pt x="153" y="9699"/>
                  </a:cubicBezTo>
                  <a:cubicBezTo>
                    <a:pt x="409" y="6498"/>
                    <a:pt x="232" y="3257"/>
                    <a:pt x="285" y="45"/>
                  </a:cubicBezTo>
                  <a:cubicBezTo>
                    <a:pt x="285" y="13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3611800" y="862400"/>
              <a:ext cx="20750" cy="127475"/>
            </a:xfrm>
            <a:custGeom>
              <a:avLst/>
              <a:gdLst/>
              <a:ahLst/>
              <a:cxnLst/>
              <a:rect l="l" t="t" r="r" b="b"/>
              <a:pathLst>
                <a:path w="830" h="5099" extrusionOk="0">
                  <a:moveTo>
                    <a:pt x="791" y="1"/>
                  </a:moveTo>
                  <a:cubicBezTo>
                    <a:pt x="751" y="1"/>
                    <a:pt x="687" y="47"/>
                    <a:pt x="679" y="92"/>
                  </a:cubicBezTo>
                  <a:cubicBezTo>
                    <a:pt x="395" y="1735"/>
                    <a:pt x="320" y="3416"/>
                    <a:pt x="6" y="5051"/>
                  </a:cubicBezTo>
                  <a:cubicBezTo>
                    <a:pt x="0" y="5086"/>
                    <a:pt x="12" y="5099"/>
                    <a:pt x="31" y="5099"/>
                  </a:cubicBezTo>
                  <a:cubicBezTo>
                    <a:pt x="66" y="5099"/>
                    <a:pt x="124" y="5054"/>
                    <a:pt x="134" y="5022"/>
                  </a:cubicBezTo>
                  <a:cubicBezTo>
                    <a:pt x="650" y="3498"/>
                    <a:pt x="584" y="1636"/>
                    <a:pt x="824" y="55"/>
                  </a:cubicBezTo>
                  <a:cubicBezTo>
                    <a:pt x="830" y="16"/>
                    <a:pt x="814" y="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3627375" y="865550"/>
              <a:ext cx="19025" cy="133225"/>
            </a:xfrm>
            <a:custGeom>
              <a:avLst/>
              <a:gdLst/>
              <a:ahLst/>
              <a:cxnLst/>
              <a:rect l="l" t="t" r="r" b="b"/>
              <a:pathLst>
                <a:path w="761" h="5329" extrusionOk="0">
                  <a:moveTo>
                    <a:pt x="731" y="0"/>
                  </a:moveTo>
                  <a:cubicBezTo>
                    <a:pt x="687" y="0"/>
                    <a:pt x="604" y="65"/>
                    <a:pt x="601" y="115"/>
                  </a:cubicBezTo>
                  <a:cubicBezTo>
                    <a:pt x="461" y="1849"/>
                    <a:pt x="159" y="3566"/>
                    <a:pt x="3" y="5297"/>
                  </a:cubicBezTo>
                  <a:cubicBezTo>
                    <a:pt x="0" y="5319"/>
                    <a:pt x="10" y="5328"/>
                    <a:pt x="25" y="5328"/>
                  </a:cubicBezTo>
                  <a:cubicBezTo>
                    <a:pt x="60" y="5328"/>
                    <a:pt x="121" y="5283"/>
                    <a:pt x="127" y="5251"/>
                  </a:cubicBezTo>
                  <a:cubicBezTo>
                    <a:pt x="416" y="3530"/>
                    <a:pt x="622" y="1779"/>
                    <a:pt x="759" y="37"/>
                  </a:cubicBezTo>
                  <a:cubicBezTo>
                    <a:pt x="761" y="11"/>
                    <a:pt x="749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3645350" y="868650"/>
              <a:ext cx="16675" cy="127600"/>
            </a:xfrm>
            <a:custGeom>
              <a:avLst/>
              <a:gdLst/>
              <a:ahLst/>
              <a:cxnLst/>
              <a:rect l="l" t="t" r="r" b="b"/>
              <a:pathLst>
                <a:path w="667" h="5104" extrusionOk="0">
                  <a:moveTo>
                    <a:pt x="635" y="0"/>
                  </a:moveTo>
                  <a:cubicBezTo>
                    <a:pt x="589" y="0"/>
                    <a:pt x="499" y="70"/>
                    <a:pt x="494" y="123"/>
                  </a:cubicBezTo>
                  <a:cubicBezTo>
                    <a:pt x="328" y="1771"/>
                    <a:pt x="105" y="3422"/>
                    <a:pt x="2" y="5074"/>
                  </a:cubicBezTo>
                  <a:cubicBezTo>
                    <a:pt x="1" y="5095"/>
                    <a:pt x="10" y="5104"/>
                    <a:pt x="24" y="5104"/>
                  </a:cubicBezTo>
                  <a:cubicBezTo>
                    <a:pt x="56" y="5104"/>
                    <a:pt x="111" y="5061"/>
                    <a:pt x="114" y="5032"/>
                  </a:cubicBezTo>
                  <a:cubicBezTo>
                    <a:pt x="391" y="3385"/>
                    <a:pt x="502" y="1704"/>
                    <a:pt x="663" y="41"/>
                  </a:cubicBezTo>
                  <a:cubicBezTo>
                    <a:pt x="666" y="12"/>
                    <a:pt x="654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3667850" y="878350"/>
              <a:ext cx="12850" cy="77475"/>
            </a:xfrm>
            <a:custGeom>
              <a:avLst/>
              <a:gdLst/>
              <a:ahLst/>
              <a:cxnLst/>
              <a:rect l="l" t="t" r="r" b="b"/>
              <a:pathLst>
                <a:path w="514" h="3099" extrusionOk="0">
                  <a:moveTo>
                    <a:pt x="482" y="0"/>
                  </a:moveTo>
                  <a:cubicBezTo>
                    <a:pt x="435" y="0"/>
                    <a:pt x="342" y="71"/>
                    <a:pt x="337" y="127"/>
                  </a:cubicBezTo>
                  <a:cubicBezTo>
                    <a:pt x="238" y="1105"/>
                    <a:pt x="85" y="2084"/>
                    <a:pt x="2" y="3067"/>
                  </a:cubicBezTo>
                  <a:cubicBezTo>
                    <a:pt x="1" y="3090"/>
                    <a:pt x="11" y="3099"/>
                    <a:pt x="27" y="3099"/>
                  </a:cubicBezTo>
                  <a:cubicBezTo>
                    <a:pt x="63" y="3099"/>
                    <a:pt x="125" y="3053"/>
                    <a:pt x="131" y="3022"/>
                  </a:cubicBezTo>
                  <a:cubicBezTo>
                    <a:pt x="308" y="2039"/>
                    <a:pt x="411" y="1036"/>
                    <a:pt x="510" y="40"/>
                  </a:cubicBezTo>
                  <a:cubicBezTo>
                    <a:pt x="514" y="12"/>
                    <a:pt x="502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3687375" y="877550"/>
              <a:ext cx="7950" cy="66975"/>
            </a:xfrm>
            <a:custGeom>
              <a:avLst/>
              <a:gdLst/>
              <a:ahLst/>
              <a:cxnLst/>
              <a:rect l="l" t="t" r="r" b="b"/>
              <a:pathLst>
                <a:path w="318" h="2679" extrusionOk="0">
                  <a:moveTo>
                    <a:pt x="282" y="1"/>
                  </a:moveTo>
                  <a:cubicBezTo>
                    <a:pt x="232" y="1"/>
                    <a:pt x="145" y="71"/>
                    <a:pt x="142" y="126"/>
                  </a:cubicBezTo>
                  <a:cubicBezTo>
                    <a:pt x="105" y="964"/>
                    <a:pt x="43" y="1806"/>
                    <a:pt x="2" y="2645"/>
                  </a:cubicBezTo>
                  <a:cubicBezTo>
                    <a:pt x="1" y="2669"/>
                    <a:pt x="11" y="2678"/>
                    <a:pt x="25" y="2678"/>
                  </a:cubicBezTo>
                  <a:cubicBezTo>
                    <a:pt x="61" y="2678"/>
                    <a:pt x="127" y="2621"/>
                    <a:pt x="130" y="2583"/>
                  </a:cubicBezTo>
                  <a:cubicBezTo>
                    <a:pt x="217" y="1737"/>
                    <a:pt x="278" y="890"/>
                    <a:pt x="316" y="43"/>
                  </a:cubicBezTo>
                  <a:cubicBezTo>
                    <a:pt x="317" y="13"/>
                    <a:pt x="303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3697725" y="921425"/>
              <a:ext cx="8025" cy="50550"/>
            </a:xfrm>
            <a:custGeom>
              <a:avLst/>
              <a:gdLst/>
              <a:ahLst/>
              <a:cxnLst/>
              <a:rect l="l" t="t" r="r" b="b"/>
              <a:pathLst>
                <a:path w="321" h="2022" extrusionOk="0">
                  <a:moveTo>
                    <a:pt x="290" y="1"/>
                  </a:moveTo>
                  <a:cubicBezTo>
                    <a:pt x="245" y="1"/>
                    <a:pt x="159" y="67"/>
                    <a:pt x="154" y="118"/>
                  </a:cubicBezTo>
                  <a:cubicBezTo>
                    <a:pt x="87" y="737"/>
                    <a:pt x="1" y="1369"/>
                    <a:pt x="13" y="1992"/>
                  </a:cubicBezTo>
                  <a:cubicBezTo>
                    <a:pt x="14" y="2013"/>
                    <a:pt x="24" y="2021"/>
                    <a:pt x="39" y="2021"/>
                  </a:cubicBezTo>
                  <a:cubicBezTo>
                    <a:pt x="72" y="2021"/>
                    <a:pt x="126" y="1976"/>
                    <a:pt x="129" y="1947"/>
                  </a:cubicBezTo>
                  <a:cubicBezTo>
                    <a:pt x="215" y="1315"/>
                    <a:pt x="253" y="675"/>
                    <a:pt x="318" y="39"/>
                  </a:cubicBezTo>
                  <a:cubicBezTo>
                    <a:pt x="321" y="12"/>
                    <a:pt x="309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3712775" y="867100"/>
              <a:ext cx="15600" cy="103125"/>
            </a:xfrm>
            <a:custGeom>
              <a:avLst/>
              <a:gdLst/>
              <a:ahLst/>
              <a:cxnLst/>
              <a:rect l="l" t="t" r="r" b="b"/>
              <a:pathLst>
                <a:path w="624" h="4125" extrusionOk="0">
                  <a:moveTo>
                    <a:pt x="592" y="1"/>
                  </a:moveTo>
                  <a:cubicBezTo>
                    <a:pt x="548" y="1"/>
                    <a:pt x="466" y="66"/>
                    <a:pt x="459" y="118"/>
                  </a:cubicBezTo>
                  <a:cubicBezTo>
                    <a:pt x="352" y="1448"/>
                    <a:pt x="72" y="2769"/>
                    <a:pt x="1" y="4095"/>
                  </a:cubicBezTo>
                  <a:cubicBezTo>
                    <a:pt x="0" y="4116"/>
                    <a:pt x="9" y="4124"/>
                    <a:pt x="22" y="4124"/>
                  </a:cubicBezTo>
                  <a:cubicBezTo>
                    <a:pt x="51" y="4124"/>
                    <a:pt x="103" y="4081"/>
                    <a:pt x="109" y="4057"/>
                  </a:cubicBezTo>
                  <a:cubicBezTo>
                    <a:pt x="410" y="2757"/>
                    <a:pt x="522" y="1370"/>
                    <a:pt x="621" y="40"/>
                  </a:cubicBezTo>
                  <a:cubicBezTo>
                    <a:pt x="623" y="12"/>
                    <a:pt x="611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3722775" y="875275"/>
              <a:ext cx="16975" cy="121500"/>
            </a:xfrm>
            <a:custGeom>
              <a:avLst/>
              <a:gdLst/>
              <a:ahLst/>
              <a:cxnLst/>
              <a:rect l="l" t="t" r="r" b="b"/>
              <a:pathLst>
                <a:path w="679" h="4860" extrusionOk="0">
                  <a:moveTo>
                    <a:pt x="649" y="1"/>
                  </a:moveTo>
                  <a:cubicBezTo>
                    <a:pt x="606" y="1"/>
                    <a:pt x="524" y="64"/>
                    <a:pt x="518" y="113"/>
                  </a:cubicBezTo>
                  <a:cubicBezTo>
                    <a:pt x="353" y="1683"/>
                    <a:pt x="72" y="3260"/>
                    <a:pt x="2" y="4837"/>
                  </a:cubicBezTo>
                  <a:cubicBezTo>
                    <a:pt x="1" y="4853"/>
                    <a:pt x="7" y="4859"/>
                    <a:pt x="17" y="4859"/>
                  </a:cubicBezTo>
                  <a:cubicBezTo>
                    <a:pt x="40" y="4859"/>
                    <a:pt x="83" y="4825"/>
                    <a:pt x="89" y="4805"/>
                  </a:cubicBezTo>
                  <a:cubicBezTo>
                    <a:pt x="394" y="3240"/>
                    <a:pt x="510" y="1621"/>
                    <a:pt x="675" y="39"/>
                  </a:cubicBezTo>
                  <a:cubicBezTo>
                    <a:pt x="678" y="12"/>
                    <a:pt x="667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3732000" y="881000"/>
              <a:ext cx="25575" cy="144450"/>
            </a:xfrm>
            <a:custGeom>
              <a:avLst/>
              <a:gdLst/>
              <a:ahLst/>
              <a:cxnLst/>
              <a:rect l="l" t="t" r="r" b="b"/>
              <a:pathLst>
                <a:path w="1023" h="5778" extrusionOk="0">
                  <a:moveTo>
                    <a:pt x="990" y="0"/>
                  </a:moveTo>
                  <a:cubicBezTo>
                    <a:pt x="947" y="0"/>
                    <a:pt x="873" y="53"/>
                    <a:pt x="868" y="95"/>
                  </a:cubicBezTo>
                  <a:cubicBezTo>
                    <a:pt x="624" y="1974"/>
                    <a:pt x="277" y="3836"/>
                    <a:pt x="8" y="5711"/>
                  </a:cubicBezTo>
                  <a:cubicBezTo>
                    <a:pt x="1" y="5759"/>
                    <a:pt x="21" y="5778"/>
                    <a:pt x="49" y="5778"/>
                  </a:cubicBezTo>
                  <a:cubicBezTo>
                    <a:pt x="100" y="5778"/>
                    <a:pt x="178" y="5721"/>
                    <a:pt x="186" y="5666"/>
                  </a:cubicBezTo>
                  <a:cubicBezTo>
                    <a:pt x="450" y="3787"/>
                    <a:pt x="789" y="1921"/>
                    <a:pt x="1020" y="38"/>
                  </a:cubicBezTo>
                  <a:cubicBezTo>
                    <a:pt x="1023" y="11"/>
                    <a:pt x="1010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3740150" y="890375"/>
              <a:ext cx="28225" cy="181325"/>
            </a:xfrm>
            <a:custGeom>
              <a:avLst/>
              <a:gdLst/>
              <a:ahLst/>
              <a:cxnLst/>
              <a:rect l="l" t="t" r="r" b="b"/>
              <a:pathLst>
                <a:path w="1129" h="7253" extrusionOk="0">
                  <a:moveTo>
                    <a:pt x="1090" y="1"/>
                  </a:moveTo>
                  <a:cubicBezTo>
                    <a:pt x="1036" y="1"/>
                    <a:pt x="946" y="75"/>
                    <a:pt x="946" y="134"/>
                  </a:cubicBezTo>
                  <a:cubicBezTo>
                    <a:pt x="938" y="2549"/>
                    <a:pt x="372" y="4841"/>
                    <a:pt x="4" y="7210"/>
                  </a:cubicBezTo>
                  <a:cubicBezTo>
                    <a:pt x="0" y="7241"/>
                    <a:pt x="12" y="7253"/>
                    <a:pt x="29" y="7253"/>
                  </a:cubicBezTo>
                  <a:cubicBezTo>
                    <a:pt x="61" y="7253"/>
                    <a:pt x="112" y="7213"/>
                    <a:pt x="120" y="7181"/>
                  </a:cubicBezTo>
                  <a:cubicBezTo>
                    <a:pt x="719" y="4861"/>
                    <a:pt x="1123" y="2450"/>
                    <a:pt x="1128" y="47"/>
                  </a:cubicBezTo>
                  <a:cubicBezTo>
                    <a:pt x="1128" y="14"/>
                    <a:pt x="1112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3760225" y="891250"/>
              <a:ext cx="26050" cy="180750"/>
            </a:xfrm>
            <a:custGeom>
              <a:avLst/>
              <a:gdLst/>
              <a:ahLst/>
              <a:cxnLst/>
              <a:rect l="l" t="t" r="r" b="b"/>
              <a:pathLst>
                <a:path w="1042" h="7230" extrusionOk="0">
                  <a:moveTo>
                    <a:pt x="1006" y="0"/>
                  </a:moveTo>
                  <a:cubicBezTo>
                    <a:pt x="956" y="0"/>
                    <a:pt x="863" y="73"/>
                    <a:pt x="857" y="131"/>
                  </a:cubicBezTo>
                  <a:cubicBezTo>
                    <a:pt x="651" y="2497"/>
                    <a:pt x="242" y="4835"/>
                    <a:pt x="3" y="7196"/>
                  </a:cubicBezTo>
                  <a:cubicBezTo>
                    <a:pt x="0" y="7220"/>
                    <a:pt x="11" y="7229"/>
                    <a:pt x="28" y="7229"/>
                  </a:cubicBezTo>
                  <a:cubicBezTo>
                    <a:pt x="65" y="7229"/>
                    <a:pt x="133" y="7180"/>
                    <a:pt x="139" y="7142"/>
                  </a:cubicBezTo>
                  <a:cubicBezTo>
                    <a:pt x="548" y="4797"/>
                    <a:pt x="833" y="2415"/>
                    <a:pt x="1039" y="44"/>
                  </a:cubicBezTo>
                  <a:cubicBezTo>
                    <a:pt x="1041" y="13"/>
                    <a:pt x="1027" y="0"/>
                    <a:pt x="1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3686700" y="1100850"/>
              <a:ext cx="19700" cy="86125"/>
            </a:xfrm>
            <a:custGeom>
              <a:avLst/>
              <a:gdLst/>
              <a:ahLst/>
              <a:cxnLst/>
              <a:rect l="l" t="t" r="r" b="b"/>
              <a:pathLst>
                <a:path w="788" h="3445" extrusionOk="0">
                  <a:moveTo>
                    <a:pt x="757" y="1"/>
                  </a:moveTo>
                  <a:cubicBezTo>
                    <a:pt x="715" y="1"/>
                    <a:pt x="641" y="52"/>
                    <a:pt x="635" y="92"/>
                  </a:cubicBezTo>
                  <a:cubicBezTo>
                    <a:pt x="479" y="1198"/>
                    <a:pt x="29" y="2297"/>
                    <a:pt x="0" y="3412"/>
                  </a:cubicBezTo>
                  <a:cubicBezTo>
                    <a:pt x="0" y="3436"/>
                    <a:pt x="10" y="3445"/>
                    <a:pt x="25" y="3445"/>
                  </a:cubicBezTo>
                  <a:cubicBezTo>
                    <a:pt x="58" y="3445"/>
                    <a:pt x="114" y="3397"/>
                    <a:pt x="120" y="3370"/>
                  </a:cubicBezTo>
                  <a:cubicBezTo>
                    <a:pt x="376" y="2276"/>
                    <a:pt x="652" y="1154"/>
                    <a:pt x="784" y="39"/>
                  </a:cubicBezTo>
                  <a:cubicBezTo>
                    <a:pt x="788" y="11"/>
                    <a:pt x="776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3702750" y="1124900"/>
              <a:ext cx="16125" cy="70175"/>
            </a:xfrm>
            <a:custGeom>
              <a:avLst/>
              <a:gdLst/>
              <a:ahLst/>
              <a:cxnLst/>
              <a:rect l="l" t="t" r="r" b="b"/>
              <a:pathLst>
                <a:path w="645" h="2807" extrusionOk="0">
                  <a:moveTo>
                    <a:pt x="600" y="1"/>
                  </a:moveTo>
                  <a:cubicBezTo>
                    <a:pt x="552" y="1"/>
                    <a:pt x="476" y="56"/>
                    <a:pt x="469" y="108"/>
                  </a:cubicBezTo>
                  <a:cubicBezTo>
                    <a:pt x="336" y="996"/>
                    <a:pt x="151" y="1876"/>
                    <a:pt x="6" y="2763"/>
                  </a:cubicBezTo>
                  <a:cubicBezTo>
                    <a:pt x="0" y="2794"/>
                    <a:pt x="11" y="2806"/>
                    <a:pt x="28" y="2806"/>
                  </a:cubicBezTo>
                  <a:cubicBezTo>
                    <a:pt x="62" y="2806"/>
                    <a:pt x="119" y="2763"/>
                    <a:pt x="130" y="2730"/>
                  </a:cubicBezTo>
                  <a:cubicBezTo>
                    <a:pt x="414" y="1880"/>
                    <a:pt x="510" y="951"/>
                    <a:pt x="637" y="63"/>
                  </a:cubicBezTo>
                  <a:cubicBezTo>
                    <a:pt x="645" y="18"/>
                    <a:pt x="627" y="1"/>
                    <a:pt x="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3715925" y="1112925"/>
              <a:ext cx="19825" cy="96650"/>
            </a:xfrm>
            <a:custGeom>
              <a:avLst/>
              <a:gdLst/>
              <a:ahLst/>
              <a:cxnLst/>
              <a:rect l="l" t="t" r="r" b="b"/>
              <a:pathLst>
                <a:path w="793" h="3866" extrusionOk="0">
                  <a:moveTo>
                    <a:pt x="748" y="0"/>
                  </a:moveTo>
                  <a:cubicBezTo>
                    <a:pt x="703" y="0"/>
                    <a:pt x="636" y="49"/>
                    <a:pt x="631" y="96"/>
                  </a:cubicBezTo>
                  <a:cubicBezTo>
                    <a:pt x="462" y="1351"/>
                    <a:pt x="160" y="2586"/>
                    <a:pt x="3" y="3837"/>
                  </a:cubicBezTo>
                  <a:cubicBezTo>
                    <a:pt x="1" y="3857"/>
                    <a:pt x="9" y="3865"/>
                    <a:pt x="21" y="3865"/>
                  </a:cubicBezTo>
                  <a:cubicBezTo>
                    <a:pt x="50" y="3865"/>
                    <a:pt x="106" y="3819"/>
                    <a:pt x="115" y="3796"/>
                  </a:cubicBezTo>
                  <a:cubicBezTo>
                    <a:pt x="462" y="2590"/>
                    <a:pt x="623" y="1302"/>
                    <a:pt x="788" y="59"/>
                  </a:cubicBezTo>
                  <a:cubicBezTo>
                    <a:pt x="793" y="17"/>
                    <a:pt x="774" y="0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3731450" y="1105600"/>
              <a:ext cx="25400" cy="123300"/>
            </a:xfrm>
            <a:custGeom>
              <a:avLst/>
              <a:gdLst/>
              <a:ahLst/>
              <a:cxnLst/>
              <a:rect l="l" t="t" r="r" b="b"/>
              <a:pathLst>
                <a:path w="1016" h="4932" extrusionOk="0">
                  <a:moveTo>
                    <a:pt x="972" y="0"/>
                  </a:moveTo>
                  <a:cubicBezTo>
                    <a:pt x="928" y="0"/>
                    <a:pt x="860" y="51"/>
                    <a:pt x="852" y="100"/>
                  </a:cubicBezTo>
                  <a:cubicBezTo>
                    <a:pt x="617" y="1707"/>
                    <a:pt x="200" y="3296"/>
                    <a:pt x="2" y="4907"/>
                  </a:cubicBezTo>
                  <a:cubicBezTo>
                    <a:pt x="0" y="4925"/>
                    <a:pt x="8" y="4932"/>
                    <a:pt x="20" y="4932"/>
                  </a:cubicBezTo>
                  <a:cubicBezTo>
                    <a:pt x="49" y="4932"/>
                    <a:pt x="99" y="4893"/>
                    <a:pt x="105" y="4869"/>
                  </a:cubicBezTo>
                  <a:cubicBezTo>
                    <a:pt x="547" y="3312"/>
                    <a:pt x="783" y="1661"/>
                    <a:pt x="1009" y="59"/>
                  </a:cubicBezTo>
                  <a:cubicBezTo>
                    <a:pt x="1015" y="17"/>
                    <a:pt x="998" y="0"/>
                    <a:pt x="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3768025" y="901175"/>
              <a:ext cx="36725" cy="223875"/>
            </a:xfrm>
            <a:custGeom>
              <a:avLst/>
              <a:gdLst/>
              <a:ahLst/>
              <a:cxnLst/>
              <a:rect l="l" t="t" r="r" b="b"/>
              <a:pathLst>
                <a:path w="1469" h="8955" extrusionOk="0">
                  <a:moveTo>
                    <a:pt x="1424" y="0"/>
                  </a:moveTo>
                  <a:cubicBezTo>
                    <a:pt x="1379" y="0"/>
                    <a:pt x="1309" y="51"/>
                    <a:pt x="1301" y="98"/>
                  </a:cubicBezTo>
                  <a:cubicBezTo>
                    <a:pt x="856" y="3033"/>
                    <a:pt x="393" y="5974"/>
                    <a:pt x="4" y="8918"/>
                  </a:cubicBezTo>
                  <a:cubicBezTo>
                    <a:pt x="0" y="8944"/>
                    <a:pt x="10" y="8954"/>
                    <a:pt x="25" y="8954"/>
                  </a:cubicBezTo>
                  <a:cubicBezTo>
                    <a:pt x="52" y="8954"/>
                    <a:pt x="94" y="8922"/>
                    <a:pt x="99" y="8893"/>
                  </a:cubicBezTo>
                  <a:cubicBezTo>
                    <a:pt x="673" y="5970"/>
                    <a:pt x="1016" y="3001"/>
                    <a:pt x="1462" y="60"/>
                  </a:cubicBezTo>
                  <a:cubicBezTo>
                    <a:pt x="1468" y="17"/>
                    <a:pt x="1450" y="0"/>
                    <a:pt x="1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3781900" y="876200"/>
              <a:ext cx="42925" cy="248475"/>
            </a:xfrm>
            <a:custGeom>
              <a:avLst/>
              <a:gdLst/>
              <a:ahLst/>
              <a:cxnLst/>
              <a:rect l="l" t="t" r="r" b="b"/>
              <a:pathLst>
                <a:path w="1717" h="9939" extrusionOk="0">
                  <a:moveTo>
                    <a:pt x="1690" y="1"/>
                  </a:moveTo>
                  <a:cubicBezTo>
                    <a:pt x="1649" y="1"/>
                    <a:pt x="1570" y="63"/>
                    <a:pt x="1564" y="110"/>
                  </a:cubicBezTo>
                  <a:cubicBezTo>
                    <a:pt x="1172" y="3339"/>
                    <a:pt x="882" y="6746"/>
                    <a:pt x="11" y="9887"/>
                  </a:cubicBezTo>
                  <a:cubicBezTo>
                    <a:pt x="1" y="9925"/>
                    <a:pt x="14" y="9939"/>
                    <a:pt x="35" y="9939"/>
                  </a:cubicBezTo>
                  <a:cubicBezTo>
                    <a:pt x="73" y="9939"/>
                    <a:pt x="139" y="9894"/>
                    <a:pt x="152" y="9854"/>
                  </a:cubicBezTo>
                  <a:cubicBezTo>
                    <a:pt x="1109" y="6746"/>
                    <a:pt x="1328" y="3264"/>
                    <a:pt x="1713" y="36"/>
                  </a:cubicBezTo>
                  <a:cubicBezTo>
                    <a:pt x="1716" y="11"/>
                    <a:pt x="1706" y="1"/>
                    <a:pt x="16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3813950" y="868650"/>
              <a:ext cx="31325" cy="244475"/>
            </a:xfrm>
            <a:custGeom>
              <a:avLst/>
              <a:gdLst/>
              <a:ahLst/>
              <a:cxnLst/>
              <a:rect l="l" t="t" r="r" b="b"/>
              <a:pathLst>
                <a:path w="1253" h="9779" extrusionOk="0">
                  <a:moveTo>
                    <a:pt x="1219" y="0"/>
                  </a:moveTo>
                  <a:cubicBezTo>
                    <a:pt x="1170" y="0"/>
                    <a:pt x="1087" y="70"/>
                    <a:pt x="1087" y="123"/>
                  </a:cubicBezTo>
                  <a:cubicBezTo>
                    <a:pt x="1041" y="3372"/>
                    <a:pt x="480" y="6527"/>
                    <a:pt x="5" y="9735"/>
                  </a:cubicBezTo>
                  <a:cubicBezTo>
                    <a:pt x="0" y="9766"/>
                    <a:pt x="13" y="9778"/>
                    <a:pt x="32" y="9778"/>
                  </a:cubicBezTo>
                  <a:cubicBezTo>
                    <a:pt x="64" y="9778"/>
                    <a:pt x="115" y="9741"/>
                    <a:pt x="120" y="9706"/>
                  </a:cubicBezTo>
                  <a:cubicBezTo>
                    <a:pt x="785" y="6527"/>
                    <a:pt x="1214" y="3290"/>
                    <a:pt x="1252" y="41"/>
                  </a:cubicBezTo>
                  <a:cubicBezTo>
                    <a:pt x="1252" y="12"/>
                    <a:pt x="1238" y="0"/>
                    <a:pt x="1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3840825" y="886400"/>
              <a:ext cx="24075" cy="216125"/>
            </a:xfrm>
            <a:custGeom>
              <a:avLst/>
              <a:gdLst/>
              <a:ahLst/>
              <a:cxnLst/>
              <a:rect l="l" t="t" r="r" b="b"/>
              <a:pathLst>
                <a:path w="963" h="8645" extrusionOk="0">
                  <a:moveTo>
                    <a:pt x="926" y="0"/>
                  </a:moveTo>
                  <a:cubicBezTo>
                    <a:pt x="876" y="0"/>
                    <a:pt x="786" y="72"/>
                    <a:pt x="784" y="127"/>
                  </a:cubicBezTo>
                  <a:cubicBezTo>
                    <a:pt x="614" y="2972"/>
                    <a:pt x="351" y="5788"/>
                    <a:pt x="4" y="8617"/>
                  </a:cubicBezTo>
                  <a:cubicBezTo>
                    <a:pt x="1" y="8637"/>
                    <a:pt x="10" y="8645"/>
                    <a:pt x="23" y="8645"/>
                  </a:cubicBezTo>
                  <a:cubicBezTo>
                    <a:pt x="53" y="8645"/>
                    <a:pt x="109" y="8604"/>
                    <a:pt x="115" y="8575"/>
                  </a:cubicBezTo>
                  <a:cubicBezTo>
                    <a:pt x="631" y="5763"/>
                    <a:pt x="793" y="2889"/>
                    <a:pt x="961" y="45"/>
                  </a:cubicBezTo>
                  <a:cubicBezTo>
                    <a:pt x="962" y="13"/>
                    <a:pt x="94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3853625" y="874325"/>
              <a:ext cx="32300" cy="238925"/>
            </a:xfrm>
            <a:custGeom>
              <a:avLst/>
              <a:gdLst/>
              <a:ahLst/>
              <a:cxnLst/>
              <a:rect l="l" t="t" r="r" b="b"/>
              <a:pathLst>
                <a:path w="1292" h="9557" extrusionOk="0">
                  <a:moveTo>
                    <a:pt x="1260" y="0"/>
                  </a:moveTo>
                  <a:cubicBezTo>
                    <a:pt x="1214" y="0"/>
                    <a:pt x="1124" y="70"/>
                    <a:pt x="1118" y="123"/>
                  </a:cubicBezTo>
                  <a:cubicBezTo>
                    <a:pt x="780" y="3257"/>
                    <a:pt x="218" y="6379"/>
                    <a:pt x="3" y="9525"/>
                  </a:cubicBezTo>
                  <a:cubicBezTo>
                    <a:pt x="1" y="9547"/>
                    <a:pt x="11" y="9556"/>
                    <a:pt x="26" y="9556"/>
                  </a:cubicBezTo>
                  <a:cubicBezTo>
                    <a:pt x="62" y="9556"/>
                    <a:pt x="126" y="9510"/>
                    <a:pt x="132" y="9475"/>
                  </a:cubicBezTo>
                  <a:cubicBezTo>
                    <a:pt x="528" y="6333"/>
                    <a:pt x="953" y="3191"/>
                    <a:pt x="1287" y="40"/>
                  </a:cubicBezTo>
                  <a:cubicBezTo>
                    <a:pt x="1291" y="12"/>
                    <a:pt x="1279" y="0"/>
                    <a:pt x="1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3870625" y="839325"/>
              <a:ext cx="34075" cy="256850"/>
            </a:xfrm>
            <a:custGeom>
              <a:avLst/>
              <a:gdLst/>
              <a:ahLst/>
              <a:cxnLst/>
              <a:rect l="l" t="t" r="r" b="b"/>
              <a:pathLst>
                <a:path w="1363" h="10274" extrusionOk="0">
                  <a:moveTo>
                    <a:pt x="1328" y="1"/>
                  </a:moveTo>
                  <a:cubicBezTo>
                    <a:pt x="1277" y="1"/>
                    <a:pt x="1183" y="73"/>
                    <a:pt x="1177" y="131"/>
                  </a:cubicBezTo>
                  <a:cubicBezTo>
                    <a:pt x="872" y="3509"/>
                    <a:pt x="483" y="6870"/>
                    <a:pt x="5" y="10227"/>
                  </a:cubicBezTo>
                  <a:cubicBezTo>
                    <a:pt x="0" y="10261"/>
                    <a:pt x="13" y="10274"/>
                    <a:pt x="32" y="10274"/>
                  </a:cubicBezTo>
                  <a:cubicBezTo>
                    <a:pt x="66" y="10274"/>
                    <a:pt x="122" y="10231"/>
                    <a:pt x="133" y="10194"/>
                  </a:cubicBezTo>
                  <a:cubicBezTo>
                    <a:pt x="901" y="6915"/>
                    <a:pt x="1062" y="3390"/>
                    <a:pt x="1359" y="45"/>
                  </a:cubicBezTo>
                  <a:cubicBezTo>
                    <a:pt x="1363" y="13"/>
                    <a:pt x="1349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3889425" y="853275"/>
              <a:ext cx="38700" cy="208575"/>
            </a:xfrm>
            <a:custGeom>
              <a:avLst/>
              <a:gdLst/>
              <a:ahLst/>
              <a:cxnLst/>
              <a:rect l="l" t="t" r="r" b="b"/>
              <a:pathLst>
                <a:path w="1548" h="8343" extrusionOk="0">
                  <a:moveTo>
                    <a:pt x="1503" y="0"/>
                  </a:moveTo>
                  <a:cubicBezTo>
                    <a:pt x="1456" y="0"/>
                    <a:pt x="1383" y="52"/>
                    <a:pt x="1375" y="102"/>
                  </a:cubicBezTo>
                  <a:cubicBezTo>
                    <a:pt x="945" y="2832"/>
                    <a:pt x="467" y="5552"/>
                    <a:pt x="8" y="8277"/>
                  </a:cubicBezTo>
                  <a:cubicBezTo>
                    <a:pt x="1" y="8324"/>
                    <a:pt x="20" y="8342"/>
                    <a:pt x="49" y="8342"/>
                  </a:cubicBezTo>
                  <a:cubicBezTo>
                    <a:pt x="98" y="8342"/>
                    <a:pt x="174" y="8288"/>
                    <a:pt x="181" y="8236"/>
                  </a:cubicBezTo>
                  <a:cubicBezTo>
                    <a:pt x="636" y="5511"/>
                    <a:pt x="1115" y="2790"/>
                    <a:pt x="1540" y="61"/>
                  </a:cubicBezTo>
                  <a:cubicBezTo>
                    <a:pt x="1548" y="17"/>
                    <a:pt x="1529" y="0"/>
                    <a:pt x="1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3737675" y="1130025"/>
              <a:ext cx="29775" cy="100675"/>
            </a:xfrm>
            <a:custGeom>
              <a:avLst/>
              <a:gdLst/>
              <a:ahLst/>
              <a:cxnLst/>
              <a:rect l="l" t="t" r="r" b="b"/>
              <a:pathLst>
                <a:path w="1191" h="4027" extrusionOk="0">
                  <a:moveTo>
                    <a:pt x="1150" y="0"/>
                  </a:moveTo>
                  <a:cubicBezTo>
                    <a:pt x="1106" y="0"/>
                    <a:pt x="1035" y="49"/>
                    <a:pt x="1024" y="94"/>
                  </a:cubicBezTo>
                  <a:cubicBezTo>
                    <a:pt x="736" y="1407"/>
                    <a:pt x="347" y="2687"/>
                    <a:pt x="8" y="3983"/>
                  </a:cubicBezTo>
                  <a:cubicBezTo>
                    <a:pt x="1" y="4015"/>
                    <a:pt x="12" y="4026"/>
                    <a:pt x="30" y="4026"/>
                  </a:cubicBezTo>
                  <a:cubicBezTo>
                    <a:pt x="60" y="4026"/>
                    <a:pt x="106" y="3996"/>
                    <a:pt x="116" y="3970"/>
                  </a:cubicBezTo>
                  <a:cubicBezTo>
                    <a:pt x="608" y="2716"/>
                    <a:pt x="892" y="1365"/>
                    <a:pt x="1182" y="56"/>
                  </a:cubicBezTo>
                  <a:cubicBezTo>
                    <a:pt x="1191" y="16"/>
                    <a:pt x="1175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3762225" y="1134725"/>
              <a:ext cx="23975" cy="127575"/>
            </a:xfrm>
            <a:custGeom>
              <a:avLst/>
              <a:gdLst/>
              <a:ahLst/>
              <a:cxnLst/>
              <a:rect l="l" t="t" r="r" b="b"/>
              <a:pathLst>
                <a:path w="959" h="5103" extrusionOk="0">
                  <a:moveTo>
                    <a:pt x="914" y="0"/>
                  </a:moveTo>
                  <a:cubicBezTo>
                    <a:pt x="867" y="0"/>
                    <a:pt x="794" y="54"/>
                    <a:pt x="785" y="104"/>
                  </a:cubicBezTo>
                  <a:cubicBezTo>
                    <a:pt x="522" y="1743"/>
                    <a:pt x="97" y="3411"/>
                    <a:pt x="1" y="5075"/>
                  </a:cubicBezTo>
                  <a:cubicBezTo>
                    <a:pt x="0" y="5095"/>
                    <a:pt x="9" y="5102"/>
                    <a:pt x="22" y="5102"/>
                  </a:cubicBezTo>
                  <a:cubicBezTo>
                    <a:pt x="52" y="5102"/>
                    <a:pt x="107" y="5060"/>
                    <a:pt x="112" y="5034"/>
                  </a:cubicBezTo>
                  <a:cubicBezTo>
                    <a:pt x="472" y="3403"/>
                    <a:pt x="691" y="1714"/>
                    <a:pt x="951" y="62"/>
                  </a:cubicBezTo>
                  <a:cubicBezTo>
                    <a:pt x="958" y="17"/>
                    <a:pt x="940" y="0"/>
                    <a:pt x="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3784800" y="1140375"/>
              <a:ext cx="17575" cy="129200"/>
            </a:xfrm>
            <a:custGeom>
              <a:avLst/>
              <a:gdLst/>
              <a:ahLst/>
              <a:cxnLst/>
              <a:rect l="l" t="t" r="r" b="b"/>
              <a:pathLst>
                <a:path w="703" h="5168" extrusionOk="0">
                  <a:moveTo>
                    <a:pt x="669" y="0"/>
                  </a:moveTo>
                  <a:cubicBezTo>
                    <a:pt x="621" y="0"/>
                    <a:pt x="533" y="70"/>
                    <a:pt x="526" y="126"/>
                  </a:cubicBezTo>
                  <a:cubicBezTo>
                    <a:pt x="403" y="1806"/>
                    <a:pt x="267" y="3457"/>
                    <a:pt x="6" y="5126"/>
                  </a:cubicBezTo>
                  <a:cubicBezTo>
                    <a:pt x="1" y="5156"/>
                    <a:pt x="11" y="5168"/>
                    <a:pt x="28" y="5168"/>
                  </a:cubicBezTo>
                  <a:cubicBezTo>
                    <a:pt x="59" y="5168"/>
                    <a:pt x="110" y="5129"/>
                    <a:pt x="118" y="5097"/>
                  </a:cubicBezTo>
                  <a:cubicBezTo>
                    <a:pt x="589" y="3474"/>
                    <a:pt x="576" y="1715"/>
                    <a:pt x="700" y="43"/>
                  </a:cubicBezTo>
                  <a:cubicBezTo>
                    <a:pt x="702" y="13"/>
                    <a:pt x="689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3798000" y="1142050"/>
              <a:ext cx="20500" cy="135500"/>
            </a:xfrm>
            <a:custGeom>
              <a:avLst/>
              <a:gdLst/>
              <a:ahLst/>
              <a:cxnLst/>
              <a:rect l="l" t="t" r="r" b="b"/>
              <a:pathLst>
                <a:path w="820" h="5420" extrusionOk="0">
                  <a:moveTo>
                    <a:pt x="789" y="1"/>
                  </a:moveTo>
                  <a:cubicBezTo>
                    <a:pt x="743" y="1"/>
                    <a:pt x="657" y="68"/>
                    <a:pt x="651" y="120"/>
                  </a:cubicBezTo>
                  <a:cubicBezTo>
                    <a:pt x="461" y="1884"/>
                    <a:pt x="209" y="3634"/>
                    <a:pt x="3" y="5393"/>
                  </a:cubicBezTo>
                  <a:cubicBezTo>
                    <a:pt x="1" y="5412"/>
                    <a:pt x="8" y="5420"/>
                    <a:pt x="20" y="5420"/>
                  </a:cubicBezTo>
                  <a:cubicBezTo>
                    <a:pt x="47" y="5420"/>
                    <a:pt x="96" y="5383"/>
                    <a:pt x="102" y="5360"/>
                  </a:cubicBezTo>
                  <a:cubicBezTo>
                    <a:pt x="511" y="3626"/>
                    <a:pt x="627" y="1810"/>
                    <a:pt x="816" y="42"/>
                  </a:cubicBezTo>
                  <a:cubicBezTo>
                    <a:pt x="820" y="13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3809450" y="1121850"/>
              <a:ext cx="22875" cy="159675"/>
            </a:xfrm>
            <a:custGeom>
              <a:avLst/>
              <a:gdLst/>
              <a:ahLst/>
              <a:cxnLst/>
              <a:rect l="l" t="t" r="r" b="b"/>
              <a:pathLst>
                <a:path w="915" h="6387" extrusionOk="0">
                  <a:moveTo>
                    <a:pt x="882" y="0"/>
                  </a:moveTo>
                  <a:cubicBezTo>
                    <a:pt x="836" y="0"/>
                    <a:pt x="752" y="67"/>
                    <a:pt x="746" y="119"/>
                  </a:cubicBezTo>
                  <a:cubicBezTo>
                    <a:pt x="544" y="2204"/>
                    <a:pt x="197" y="4277"/>
                    <a:pt x="3" y="6362"/>
                  </a:cubicBezTo>
                  <a:cubicBezTo>
                    <a:pt x="1" y="6380"/>
                    <a:pt x="8" y="6387"/>
                    <a:pt x="19" y="6387"/>
                  </a:cubicBezTo>
                  <a:cubicBezTo>
                    <a:pt x="45" y="6387"/>
                    <a:pt x="93" y="6352"/>
                    <a:pt x="98" y="6329"/>
                  </a:cubicBezTo>
                  <a:cubicBezTo>
                    <a:pt x="531" y="4272"/>
                    <a:pt x="710" y="2130"/>
                    <a:pt x="912" y="41"/>
                  </a:cubicBezTo>
                  <a:cubicBezTo>
                    <a:pt x="914" y="12"/>
                    <a:pt x="901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3824425" y="1117700"/>
              <a:ext cx="23250" cy="169875"/>
            </a:xfrm>
            <a:custGeom>
              <a:avLst/>
              <a:gdLst/>
              <a:ahLst/>
              <a:cxnLst/>
              <a:rect l="l" t="t" r="r" b="b"/>
              <a:pathLst>
                <a:path w="930" h="6795" extrusionOk="0">
                  <a:moveTo>
                    <a:pt x="896" y="1"/>
                  </a:moveTo>
                  <a:cubicBezTo>
                    <a:pt x="849" y="1"/>
                    <a:pt x="766" y="67"/>
                    <a:pt x="763" y="120"/>
                  </a:cubicBezTo>
                  <a:cubicBezTo>
                    <a:pt x="647" y="2357"/>
                    <a:pt x="275" y="4546"/>
                    <a:pt x="3" y="6763"/>
                  </a:cubicBezTo>
                  <a:cubicBezTo>
                    <a:pt x="0" y="6786"/>
                    <a:pt x="10" y="6795"/>
                    <a:pt x="25" y="6795"/>
                  </a:cubicBezTo>
                  <a:cubicBezTo>
                    <a:pt x="60" y="6795"/>
                    <a:pt x="121" y="6749"/>
                    <a:pt x="127" y="6718"/>
                  </a:cubicBezTo>
                  <a:cubicBezTo>
                    <a:pt x="565" y="4526"/>
                    <a:pt x="816" y="2271"/>
                    <a:pt x="928" y="42"/>
                  </a:cubicBezTo>
                  <a:cubicBezTo>
                    <a:pt x="929" y="12"/>
                    <a:pt x="916" y="1"/>
                    <a:pt x="8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3851150" y="1116150"/>
              <a:ext cx="31475" cy="174825"/>
            </a:xfrm>
            <a:custGeom>
              <a:avLst/>
              <a:gdLst/>
              <a:ahLst/>
              <a:cxnLst/>
              <a:rect l="l" t="t" r="r" b="b"/>
              <a:pathLst>
                <a:path w="1259" h="6993" extrusionOk="0">
                  <a:moveTo>
                    <a:pt x="1217" y="1"/>
                  </a:moveTo>
                  <a:cubicBezTo>
                    <a:pt x="1172" y="1"/>
                    <a:pt x="1101" y="52"/>
                    <a:pt x="1093" y="100"/>
                  </a:cubicBezTo>
                  <a:cubicBezTo>
                    <a:pt x="726" y="2383"/>
                    <a:pt x="231" y="4654"/>
                    <a:pt x="3" y="6958"/>
                  </a:cubicBezTo>
                  <a:cubicBezTo>
                    <a:pt x="0" y="6982"/>
                    <a:pt x="12" y="6992"/>
                    <a:pt x="28" y="6992"/>
                  </a:cubicBezTo>
                  <a:cubicBezTo>
                    <a:pt x="65" y="6992"/>
                    <a:pt x="130" y="6945"/>
                    <a:pt x="136" y="6909"/>
                  </a:cubicBezTo>
                  <a:cubicBezTo>
                    <a:pt x="466" y="4616"/>
                    <a:pt x="883" y="2345"/>
                    <a:pt x="1251" y="58"/>
                  </a:cubicBezTo>
                  <a:cubicBezTo>
                    <a:pt x="1258" y="17"/>
                    <a:pt x="1242" y="1"/>
                    <a:pt x="1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3863325" y="1069850"/>
              <a:ext cx="41250" cy="220875"/>
            </a:xfrm>
            <a:custGeom>
              <a:avLst/>
              <a:gdLst/>
              <a:ahLst/>
              <a:cxnLst/>
              <a:rect l="l" t="t" r="r" b="b"/>
              <a:pathLst>
                <a:path w="1650" h="8835" extrusionOk="0">
                  <a:moveTo>
                    <a:pt x="1618" y="0"/>
                  </a:moveTo>
                  <a:cubicBezTo>
                    <a:pt x="1571" y="0"/>
                    <a:pt x="1484" y="69"/>
                    <a:pt x="1478" y="122"/>
                  </a:cubicBezTo>
                  <a:cubicBezTo>
                    <a:pt x="1213" y="3078"/>
                    <a:pt x="941" y="5956"/>
                    <a:pt x="11" y="8793"/>
                  </a:cubicBezTo>
                  <a:cubicBezTo>
                    <a:pt x="0" y="8823"/>
                    <a:pt x="11" y="8834"/>
                    <a:pt x="30" y="8834"/>
                  </a:cubicBezTo>
                  <a:cubicBezTo>
                    <a:pt x="60" y="8834"/>
                    <a:pt x="111" y="8805"/>
                    <a:pt x="123" y="8776"/>
                  </a:cubicBezTo>
                  <a:cubicBezTo>
                    <a:pt x="1263" y="6026"/>
                    <a:pt x="1391" y="2971"/>
                    <a:pt x="1647" y="40"/>
                  </a:cubicBezTo>
                  <a:cubicBezTo>
                    <a:pt x="1649" y="11"/>
                    <a:pt x="1637" y="0"/>
                    <a:pt x="1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3922725" y="584800"/>
              <a:ext cx="13275" cy="189200"/>
            </a:xfrm>
            <a:custGeom>
              <a:avLst/>
              <a:gdLst/>
              <a:ahLst/>
              <a:cxnLst/>
              <a:rect l="l" t="t" r="r" b="b"/>
              <a:pathLst>
                <a:path w="531" h="7568" extrusionOk="0">
                  <a:moveTo>
                    <a:pt x="335" y="1"/>
                  </a:moveTo>
                  <a:cubicBezTo>
                    <a:pt x="287" y="1"/>
                    <a:pt x="208" y="66"/>
                    <a:pt x="208" y="118"/>
                  </a:cubicBezTo>
                  <a:cubicBezTo>
                    <a:pt x="291" y="2625"/>
                    <a:pt x="179" y="5039"/>
                    <a:pt x="2" y="7538"/>
                  </a:cubicBezTo>
                  <a:cubicBezTo>
                    <a:pt x="1" y="7559"/>
                    <a:pt x="11" y="7568"/>
                    <a:pt x="25" y="7568"/>
                  </a:cubicBezTo>
                  <a:cubicBezTo>
                    <a:pt x="58" y="7568"/>
                    <a:pt x="114" y="7525"/>
                    <a:pt x="118" y="7496"/>
                  </a:cubicBezTo>
                  <a:cubicBezTo>
                    <a:pt x="530" y="5015"/>
                    <a:pt x="460" y="2541"/>
                    <a:pt x="369" y="39"/>
                  </a:cubicBezTo>
                  <a:cubicBezTo>
                    <a:pt x="368" y="12"/>
                    <a:pt x="354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4078025" y="693425"/>
              <a:ext cx="4025" cy="2400"/>
            </a:xfrm>
            <a:custGeom>
              <a:avLst/>
              <a:gdLst/>
              <a:ahLst/>
              <a:cxnLst/>
              <a:rect l="l" t="t" r="r" b="b"/>
              <a:pathLst>
                <a:path w="161" h="96" extrusionOk="0">
                  <a:moveTo>
                    <a:pt x="103" y="1"/>
                  </a:moveTo>
                  <a:cubicBezTo>
                    <a:pt x="58" y="1"/>
                    <a:pt x="0" y="96"/>
                    <a:pt x="58" y="96"/>
                  </a:cubicBezTo>
                  <a:cubicBezTo>
                    <a:pt x="99" y="96"/>
                    <a:pt x="161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3938725" y="580350"/>
              <a:ext cx="13100" cy="206475"/>
            </a:xfrm>
            <a:custGeom>
              <a:avLst/>
              <a:gdLst/>
              <a:ahLst/>
              <a:cxnLst/>
              <a:rect l="l" t="t" r="r" b="b"/>
              <a:pathLst>
                <a:path w="524" h="8259" extrusionOk="0">
                  <a:moveTo>
                    <a:pt x="491" y="1"/>
                  </a:moveTo>
                  <a:cubicBezTo>
                    <a:pt x="445" y="1"/>
                    <a:pt x="365" y="66"/>
                    <a:pt x="365" y="118"/>
                  </a:cubicBezTo>
                  <a:cubicBezTo>
                    <a:pt x="315" y="2831"/>
                    <a:pt x="163" y="5524"/>
                    <a:pt x="2" y="8232"/>
                  </a:cubicBezTo>
                  <a:cubicBezTo>
                    <a:pt x="1" y="8251"/>
                    <a:pt x="10" y="8258"/>
                    <a:pt x="22" y="8258"/>
                  </a:cubicBezTo>
                  <a:cubicBezTo>
                    <a:pt x="52" y="8258"/>
                    <a:pt x="102" y="8220"/>
                    <a:pt x="105" y="8194"/>
                  </a:cubicBezTo>
                  <a:cubicBezTo>
                    <a:pt x="494" y="5507"/>
                    <a:pt x="477" y="2753"/>
                    <a:pt x="522" y="40"/>
                  </a:cubicBezTo>
                  <a:cubicBezTo>
                    <a:pt x="523" y="12"/>
                    <a:pt x="510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3953200" y="576750"/>
              <a:ext cx="25450" cy="195550"/>
            </a:xfrm>
            <a:custGeom>
              <a:avLst/>
              <a:gdLst/>
              <a:ahLst/>
              <a:cxnLst/>
              <a:rect l="l" t="t" r="r" b="b"/>
              <a:pathLst>
                <a:path w="1018" h="7822" extrusionOk="0">
                  <a:moveTo>
                    <a:pt x="986" y="0"/>
                  </a:moveTo>
                  <a:cubicBezTo>
                    <a:pt x="941" y="0"/>
                    <a:pt x="862" y="64"/>
                    <a:pt x="856" y="113"/>
                  </a:cubicBezTo>
                  <a:cubicBezTo>
                    <a:pt x="658" y="2686"/>
                    <a:pt x="344" y="5226"/>
                    <a:pt x="5" y="7781"/>
                  </a:cubicBezTo>
                  <a:cubicBezTo>
                    <a:pt x="0" y="7811"/>
                    <a:pt x="12" y="7822"/>
                    <a:pt x="28" y="7822"/>
                  </a:cubicBezTo>
                  <a:cubicBezTo>
                    <a:pt x="59" y="7822"/>
                    <a:pt x="107" y="7785"/>
                    <a:pt x="113" y="7753"/>
                  </a:cubicBezTo>
                  <a:cubicBezTo>
                    <a:pt x="702" y="5238"/>
                    <a:pt x="826" y="2604"/>
                    <a:pt x="1016" y="39"/>
                  </a:cubicBezTo>
                  <a:cubicBezTo>
                    <a:pt x="1018" y="11"/>
                    <a:pt x="1005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3964775" y="560850"/>
              <a:ext cx="29225" cy="219075"/>
            </a:xfrm>
            <a:custGeom>
              <a:avLst/>
              <a:gdLst/>
              <a:ahLst/>
              <a:cxnLst/>
              <a:rect l="l" t="t" r="r" b="b"/>
              <a:pathLst>
                <a:path w="1169" h="8763" extrusionOk="0">
                  <a:moveTo>
                    <a:pt x="1005" y="1"/>
                  </a:moveTo>
                  <a:cubicBezTo>
                    <a:pt x="956" y="1"/>
                    <a:pt x="877" y="66"/>
                    <a:pt x="879" y="118"/>
                  </a:cubicBezTo>
                  <a:cubicBezTo>
                    <a:pt x="967" y="2893"/>
                    <a:pt x="925" y="6068"/>
                    <a:pt x="12" y="8715"/>
                  </a:cubicBezTo>
                  <a:cubicBezTo>
                    <a:pt x="0" y="8749"/>
                    <a:pt x="13" y="8762"/>
                    <a:pt x="35" y="8762"/>
                  </a:cubicBezTo>
                  <a:cubicBezTo>
                    <a:pt x="72" y="8762"/>
                    <a:pt x="134" y="8727"/>
                    <a:pt x="149" y="8694"/>
                  </a:cubicBezTo>
                  <a:cubicBezTo>
                    <a:pt x="1169" y="6138"/>
                    <a:pt x="1136" y="2744"/>
                    <a:pt x="1041" y="40"/>
                  </a:cubicBezTo>
                  <a:cubicBezTo>
                    <a:pt x="1040" y="12"/>
                    <a:pt x="1025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3991875" y="558250"/>
              <a:ext cx="27175" cy="262925"/>
            </a:xfrm>
            <a:custGeom>
              <a:avLst/>
              <a:gdLst/>
              <a:ahLst/>
              <a:cxnLst/>
              <a:rect l="l" t="t" r="r" b="b"/>
              <a:pathLst>
                <a:path w="1087" h="10517" extrusionOk="0">
                  <a:moveTo>
                    <a:pt x="1051" y="0"/>
                  </a:moveTo>
                  <a:cubicBezTo>
                    <a:pt x="1001" y="0"/>
                    <a:pt x="909" y="73"/>
                    <a:pt x="906" y="131"/>
                  </a:cubicBezTo>
                  <a:cubicBezTo>
                    <a:pt x="671" y="3538"/>
                    <a:pt x="601" y="7105"/>
                    <a:pt x="7" y="10471"/>
                  </a:cubicBezTo>
                  <a:cubicBezTo>
                    <a:pt x="1" y="10504"/>
                    <a:pt x="13" y="10517"/>
                    <a:pt x="32" y="10517"/>
                  </a:cubicBezTo>
                  <a:cubicBezTo>
                    <a:pt x="67" y="10517"/>
                    <a:pt x="124" y="10475"/>
                    <a:pt x="134" y="10437"/>
                  </a:cubicBezTo>
                  <a:cubicBezTo>
                    <a:pt x="977" y="7204"/>
                    <a:pt x="857" y="3368"/>
                    <a:pt x="1084" y="45"/>
                  </a:cubicBezTo>
                  <a:cubicBezTo>
                    <a:pt x="1086" y="13"/>
                    <a:pt x="1072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3998275" y="568050"/>
              <a:ext cx="37700" cy="256475"/>
            </a:xfrm>
            <a:custGeom>
              <a:avLst/>
              <a:gdLst/>
              <a:ahLst/>
              <a:cxnLst/>
              <a:rect l="l" t="t" r="r" b="b"/>
              <a:pathLst>
                <a:path w="1508" h="10259" extrusionOk="0">
                  <a:moveTo>
                    <a:pt x="1476" y="0"/>
                  </a:moveTo>
                  <a:cubicBezTo>
                    <a:pt x="1428" y="0"/>
                    <a:pt x="1339" y="72"/>
                    <a:pt x="1336" y="127"/>
                  </a:cubicBezTo>
                  <a:cubicBezTo>
                    <a:pt x="1047" y="3525"/>
                    <a:pt x="675" y="6874"/>
                    <a:pt x="6" y="10222"/>
                  </a:cubicBezTo>
                  <a:cubicBezTo>
                    <a:pt x="0" y="10248"/>
                    <a:pt x="10" y="10258"/>
                    <a:pt x="25" y="10258"/>
                  </a:cubicBezTo>
                  <a:cubicBezTo>
                    <a:pt x="53" y="10258"/>
                    <a:pt x="102" y="10223"/>
                    <a:pt x="109" y="10194"/>
                  </a:cubicBezTo>
                  <a:cubicBezTo>
                    <a:pt x="1005" y="6895"/>
                    <a:pt x="1220" y="3434"/>
                    <a:pt x="1506" y="40"/>
                  </a:cubicBezTo>
                  <a:cubicBezTo>
                    <a:pt x="1508" y="12"/>
                    <a:pt x="1495" y="0"/>
                    <a:pt x="1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4021175" y="562150"/>
              <a:ext cx="35375" cy="254125"/>
            </a:xfrm>
            <a:custGeom>
              <a:avLst/>
              <a:gdLst/>
              <a:ahLst/>
              <a:cxnLst/>
              <a:rect l="l" t="t" r="r" b="b"/>
              <a:pathLst>
                <a:path w="1415" h="10165" extrusionOk="0">
                  <a:moveTo>
                    <a:pt x="1386" y="1"/>
                  </a:moveTo>
                  <a:cubicBezTo>
                    <a:pt x="1343" y="1"/>
                    <a:pt x="1260" y="66"/>
                    <a:pt x="1253" y="116"/>
                  </a:cubicBezTo>
                  <a:cubicBezTo>
                    <a:pt x="857" y="3456"/>
                    <a:pt x="362" y="6788"/>
                    <a:pt x="3" y="10132"/>
                  </a:cubicBezTo>
                  <a:cubicBezTo>
                    <a:pt x="0" y="10156"/>
                    <a:pt x="11" y="10165"/>
                    <a:pt x="27" y="10165"/>
                  </a:cubicBezTo>
                  <a:cubicBezTo>
                    <a:pt x="63" y="10165"/>
                    <a:pt x="125" y="10121"/>
                    <a:pt x="131" y="10087"/>
                  </a:cubicBezTo>
                  <a:cubicBezTo>
                    <a:pt x="651" y="6755"/>
                    <a:pt x="1023" y="3390"/>
                    <a:pt x="1411" y="37"/>
                  </a:cubicBezTo>
                  <a:cubicBezTo>
                    <a:pt x="1414" y="11"/>
                    <a:pt x="1404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4040850" y="574150"/>
              <a:ext cx="37775" cy="254050"/>
            </a:xfrm>
            <a:custGeom>
              <a:avLst/>
              <a:gdLst/>
              <a:ahLst/>
              <a:cxnLst/>
              <a:rect l="l" t="t" r="r" b="b"/>
              <a:pathLst>
                <a:path w="1511" h="10162" extrusionOk="0">
                  <a:moveTo>
                    <a:pt x="1480" y="0"/>
                  </a:moveTo>
                  <a:cubicBezTo>
                    <a:pt x="1432" y="0"/>
                    <a:pt x="1340" y="70"/>
                    <a:pt x="1334" y="123"/>
                  </a:cubicBezTo>
                  <a:cubicBezTo>
                    <a:pt x="946" y="3468"/>
                    <a:pt x="496" y="6795"/>
                    <a:pt x="5" y="10123"/>
                  </a:cubicBezTo>
                  <a:cubicBezTo>
                    <a:pt x="0" y="10151"/>
                    <a:pt x="11" y="10162"/>
                    <a:pt x="27" y="10162"/>
                  </a:cubicBezTo>
                  <a:cubicBezTo>
                    <a:pt x="57" y="10162"/>
                    <a:pt x="104" y="10127"/>
                    <a:pt x="112" y="10098"/>
                  </a:cubicBezTo>
                  <a:cubicBezTo>
                    <a:pt x="855" y="6803"/>
                    <a:pt x="1120" y="3388"/>
                    <a:pt x="1507" y="40"/>
                  </a:cubicBezTo>
                  <a:cubicBezTo>
                    <a:pt x="1511" y="12"/>
                    <a:pt x="1499" y="0"/>
                    <a:pt x="1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4066200" y="599750"/>
              <a:ext cx="36650" cy="234700"/>
            </a:xfrm>
            <a:custGeom>
              <a:avLst/>
              <a:gdLst/>
              <a:ahLst/>
              <a:cxnLst/>
              <a:rect l="l" t="t" r="r" b="b"/>
              <a:pathLst>
                <a:path w="1466" h="9388" extrusionOk="0">
                  <a:moveTo>
                    <a:pt x="1433" y="1"/>
                  </a:moveTo>
                  <a:cubicBezTo>
                    <a:pt x="1386" y="1"/>
                    <a:pt x="1301" y="70"/>
                    <a:pt x="1299" y="123"/>
                  </a:cubicBezTo>
                  <a:cubicBezTo>
                    <a:pt x="1146" y="3265"/>
                    <a:pt x="609" y="6267"/>
                    <a:pt x="6" y="9343"/>
                  </a:cubicBezTo>
                  <a:cubicBezTo>
                    <a:pt x="0" y="9376"/>
                    <a:pt x="12" y="9388"/>
                    <a:pt x="31" y="9388"/>
                  </a:cubicBezTo>
                  <a:cubicBezTo>
                    <a:pt x="64" y="9388"/>
                    <a:pt x="118" y="9348"/>
                    <a:pt x="126" y="9314"/>
                  </a:cubicBezTo>
                  <a:cubicBezTo>
                    <a:pt x="952" y="6275"/>
                    <a:pt x="1319" y="3182"/>
                    <a:pt x="1464" y="41"/>
                  </a:cubicBezTo>
                  <a:cubicBezTo>
                    <a:pt x="1465" y="12"/>
                    <a:pt x="1452" y="1"/>
                    <a:pt x="1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4093300" y="603475"/>
              <a:ext cx="36300" cy="222200"/>
            </a:xfrm>
            <a:custGeom>
              <a:avLst/>
              <a:gdLst/>
              <a:ahLst/>
              <a:cxnLst/>
              <a:rect l="l" t="t" r="r" b="b"/>
              <a:pathLst>
                <a:path w="1452" h="8888" extrusionOk="0">
                  <a:moveTo>
                    <a:pt x="1407" y="0"/>
                  </a:moveTo>
                  <a:cubicBezTo>
                    <a:pt x="1362" y="0"/>
                    <a:pt x="1294" y="51"/>
                    <a:pt x="1288" y="98"/>
                  </a:cubicBezTo>
                  <a:cubicBezTo>
                    <a:pt x="900" y="3025"/>
                    <a:pt x="449" y="5936"/>
                    <a:pt x="4" y="8851"/>
                  </a:cubicBezTo>
                  <a:cubicBezTo>
                    <a:pt x="1" y="8878"/>
                    <a:pt x="11" y="8888"/>
                    <a:pt x="26" y="8888"/>
                  </a:cubicBezTo>
                  <a:cubicBezTo>
                    <a:pt x="53" y="8888"/>
                    <a:pt x="95" y="8855"/>
                    <a:pt x="103" y="8826"/>
                  </a:cubicBezTo>
                  <a:cubicBezTo>
                    <a:pt x="788" y="5956"/>
                    <a:pt x="1061" y="2979"/>
                    <a:pt x="1445" y="60"/>
                  </a:cubicBezTo>
                  <a:cubicBezTo>
                    <a:pt x="1451" y="17"/>
                    <a:pt x="1433" y="0"/>
                    <a:pt x="1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4123725" y="597225"/>
              <a:ext cx="30350" cy="204100"/>
            </a:xfrm>
            <a:custGeom>
              <a:avLst/>
              <a:gdLst/>
              <a:ahLst/>
              <a:cxnLst/>
              <a:rect l="l" t="t" r="r" b="b"/>
              <a:pathLst>
                <a:path w="1214" h="8164" extrusionOk="0">
                  <a:moveTo>
                    <a:pt x="1180" y="0"/>
                  </a:moveTo>
                  <a:cubicBezTo>
                    <a:pt x="1131" y="0"/>
                    <a:pt x="1040" y="73"/>
                    <a:pt x="1037" y="129"/>
                  </a:cubicBezTo>
                  <a:cubicBezTo>
                    <a:pt x="789" y="2817"/>
                    <a:pt x="451" y="5468"/>
                    <a:pt x="5" y="8127"/>
                  </a:cubicBezTo>
                  <a:cubicBezTo>
                    <a:pt x="1" y="8154"/>
                    <a:pt x="11" y="8164"/>
                    <a:pt x="26" y="8164"/>
                  </a:cubicBezTo>
                  <a:cubicBezTo>
                    <a:pt x="52" y="8164"/>
                    <a:pt x="95" y="8133"/>
                    <a:pt x="100" y="8106"/>
                  </a:cubicBezTo>
                  <a:cubicBezTo>
                    <a:pt x="773" y="5480"/>
                    <a:pt x="967" y="2734"/>
                    <a:pt x="1210" y="43"/>
                  </a:cubicBezTo>
                  <a:cubicBezTo>
                    <a:pt x="1213" y="12"/>
                    <a:pt x="1200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146525" y="603350"/>
              <a:ext cx="41600" cy="218925"/>
            </a:xfrm>
            <a:custGeom>
              <a:avLst/>
              <a:gdLst/>
              <a:ahLst/>
              <a:cxnLst/>
              <a:rect l="l" t="t" r="r" b="b"/>
              <a:pathLst>
                <a:path w="1664" h="8757" extrusionOk="0">
                  <a:moveTo>
                    <a:pt x="1618" y="1"/>
                  </a:moveTo>
                  <a:cubicBezTo>
                    <a:pt x="1572" y="1"/>
                    <a:pt x="1500" y="53"/>
                    <a:pt x="1492" y="103"/>
                  </a:cubicBezTo>
                  <a:cubicBezTo>
                    <a:pt x="1091" y="2993"/>
                    <a:pt x="497" y="5842"/>
                    <a:pt x="5" y="8711"/>
                  </a:cubicBezTo>
                  <a:cubicBezTo>
                    <a:pt x="1" y="8744"/>
                    <a:pt x="14" y="8756"/>
                    <a:pt x="32" y="8756"/>
                  </a:cubicBezTo>
                  <a:cubicBezTo>
                    <a:pt x="65" y="8756"/>
                    <a:pt x="117" y="8717"/>
                    <a:pt x="125" y="8682"/>
                  </a:cubicBezTo>
                  <a:cubicBezTo>
                    <a:pt x="786" y="5846"/>
                    <a:pt x="1261" y="2952"/>
                    <a:pt x="1657" y="61"/>
                  </a:cubicBezTo>
                  <a:cubicBezTo>
                    <a:pt x="1663" y="18"/>
                    <a:pt x="1645" y="1"/>
                    <a:pt x="1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4168625" y="590025"/>
              <a:ext cx="38950" cy="217450"/>
            </a:xfrm>
            <a:custGeom>
              <a:avLst/>
              <a:gdLst/>
              <a:ahLst/>
              <a:cxnLst/>
              <a:rect l="l" t="t" r="r" b="b"/>
              <a:pathLst>
                <a:path w="1558" h="8698" extrusionOk="0">
                  <a:moveTo>
                    <a:pt x="1526" y="0"/>
                  </a:moveTo>
                  <a:cubicBezTo>
                    <a:pt x="1480" y="0"/>
                    <a:pt x="1393" y="67"/>
                    <a:pt x="1384" y="119"/>
                  </a:cubicBezTo>
                  <a:cubicBezTo>
                    <a:pt x="1034" y="2993"/>
                    <a:pt x="493" y="5814"/>
                    <a:pt x="5" y="8659"/>
                  </a:cubicBezTo>
                  <a:cubicBezTo>
                    <a:pt x="1" y="8687"/>
                    <a:pt x="11" y="8697"/>
                    <a:pt x="27" y="8697"/>
                  </a:cubicBezTo>
                  <a:cubicBezTo>
                    <a:pt x="55" y="8697"/>
                    <a:pt x="100" y="8663"/>
                    <a:pt x="108" y="8634"/>
                  </a:cubicBezTo>
                  <a:cubicBezTo>
                    <a:pt x="835" y="5830"/>
                    <a:pt x="1207" y="2915"/>
                    <a:pt x="1554" y="41"/>
                  </a:cubicBezTo>
                  <a:cubicBezTo>
                    <a:pt x="1557" y="12"/>
                    <a:pt x="1545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4180750" y="613275"/>
              <a:ext cx="42575" cy="217300"/>
            </a:xfrm>
            <a:custGeom>
              <a:avLst/>
              <a:gdLst/>
              <a:ahLst/>
              <a:cxnLst/>
              <a:rect l="l" t="t" r="r" b="b"/>
              <a:pathLst>
                <a:path w="1703" h="8692" extrusionOk="0">
                  <a:moveTo>
                    <a:pt x="1659" y="0"/>
                  </a:moveTo>
                  <a:cubicBezTo>
                    <a:pt x="1615" y="0"/>
                    <a:pt x="1547" y="47"/>
                    <a:pt x="1540" y="94"/>
                  </a:cubicBezTo>
                  <a:cubicBezTo>
                    <a:pt x="1106" y="2976"/>
                    <a:pt x="717" y="5825"/>
                    <a:pt x="8" y="8653"/>
                  </a:cubicBezTo>
                  <a:cubicBezTo>
                    <a:pt x="0" y="8681"/>
                    <a:pt x="10" y="8692"/>
                    <a:pt x="25" y="8692"/>
                  </a:cubicBezTo>
                  <a:cubicBezTo>
                    <a:pt x="54" y="8692"/>
                    <a:pt x="102" y="8658"/>
                    <a:pt x="111" y="8628"/>
                  </a:cubicBezTo>
                  <a:cubicBezTo>
                    <a:pt x="1006" y="5862"/>
                    <a:pt x="1262" y="2918"/>
                    <a:pt x="1696" y="57"/>
                  </a:cubicBezTo>
                  <a:cubicBezTo>
                    <a:pt x="1702" y="16"/>
                    <a:pt x="1685" y="0"/>
                    <a:pt x="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4201050" y="587525"/>
              <a:ext cx="55375" cy="233725"/>
            </a:xfrm>
            <a:custGeom>
              <a:avLst/>
              <a:gdLst/>
              <a:ahLst/>
              <a:cxnLst/>
              <a:rect l="l" t="t" r="r" b="b"/>
              <a:pathLst>
                <a:path w="2215" h="9349" extrusionOk="0">
                  <a:moveTo>
                    <a:pt x="2168" y="1"/>
                  </a:moveTo>
                  <a:cubicBezTo>
                    <a:pt x="2120" y="1"/>
                    <a:pt x="2042" y="54"/>
                    <a:pt x="2032" y="104"/>
                  </a:cubicBezTo>
                  <a:cubicBezTo>
                    <a:pt x="1446" y="3192"/>
                    <a:pt x="715" y="6240"/>
                    <a:pt x="9" y="9300"/>
                  </a:cubicBezTo>
                  <a:cubicBezTo>
                    <a:pt x="0" y="9335"/>
                    <a:pt x="12" y="9348"/>
                    <a:pt x="32" y="9348"/>
                  </a:cubicBezTo>
                  <a:cubicBezTo>
                    <a:pt x="68" y="9348"/>
                    <a:pt x="130" y="9304"/>
                    <a:pt x="141" y="9266"/>
                  </a:cubicBezTo>
                  <a:cubicBezTo>
                    <a:pt x="987" y="6240"/>
                    <a:pt x="1619" y="3147"/>
                    <a:pt x="2205" y="63"/>
                  </a:cubicBezTo>
                  <a:cubicBezTo>
                    <a:pt x="2214" y="18"/>
                    <a:pt x="2196" y="1"/>
                    <a:pt x="2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4214425" y="611075"/>
              <a:ext cx="52475" cy="178400"/>
            </a:xfrm>
            <a:custGeom>
              <a:avLst/>
              <a:gdLst/>
              <a:ahLst/>
              <a:cxnLst/>
              <a:rect l="l" t="t" r="r" b="b"/>
              <a:pathLst>
                <a:path w="2099" h="7136" extrusionOk="0">
                  <a:moveTo>
                    <a:pt x="2063" y="0"/>
                  </a:moveTo>
                  <a:cubicBezTo>
                    <a:pt x="2025" y="0"/>
                    <a:pt x="1963" y="43"/>
                    <a:pt x="1956" y="83"/>
                  </a:cubicBezTo>
                  <a:cubicBezTo>
                    <a:pt x="1398" y="2453"/>
                    <a:pt x="762" y="4777"/>
                    <a:pt x="10" y="7089"/>
                  </a:cubicBezTo>
                  <a:cubicBezTo>
                    <a:pt x="1" y="7123"/>
                    <a:pt x="14" y="7136"/>
                    <a:pt x="35" y="7136"/>
                  </a:cubicBezTo>
                  <a:cubicBezTo>
                    <a:pt x="68" y="7136"/>
                    <a:pt x="120" y="7105"/>
                    <a:pt x="130" y="7077"/>
                  </a:cubicBezTo>
                  <a:cubicBezTo>
                    <a:pt x="1026" y="4815"/>
                    <a:pt x="1555" y="2412"/>
                    <a:pt x="2091" y="49"/>
                  </a:cubicBezTo>
                  <a:cubicBezTo>
                    <a:pt x="2099" y="14"/>
                    <a:pt x="2085" y="0"/>
                    <a:pt x="2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4241425" y="601100"/>
              <a:ext cx="43925" cy="195525"/>
            </a:xfrm>
            <a:custGeom>
              <a:avLst/>
              <a:gdLst/>
              <a:ahLst/>
              <a:cxnLst/>
              <a:rect l="l" t="t" r="r" b="b"/>
              <a:pathLst>
                <a:path w="1757" h="7821" extrusionOk="0">
                  <a:moveTo>
                    <a:pt x="1714" y="1"/>
                  </a:moveTo>
                  <a:cubicBezTo>
                    <a:pt x="1670" y="1"/>
                    <a:pt x="1602" y="49"/>
                    <a:pt x="1594" y="94"/>
                  </a:cubicBezTo>
                  <a:cubicBezTo>
                    <a:pt x="1202" y="2703"/>
                    <a:pt x="768" y="5251"/>
                    <a:pt x="8" y="7782"/>
                  </a:cubicBezTo>
                  <a:cubicBezTo>
                    <a:pt x="0" y="7810"/>
                    <a:pt x="12" y="7821"/>
                    <a:pt x="30" y="7821"/>
                  </a:cubicBezTo>
                  <a:cubicBezTo>
                    <a:pt x="59" y="7821"/>
                    <a:pt x="105" y="7793"/>
                    <a:pt x="115" y="7766"/>
                  </a:cubicBezTo>
                  <a:cubicBezTo>
                    <a:pt x="1040" y="5296"/>
                    <a:pt x="1362" y="2649"/>
                    <a:pt x="1751" y="56"/>
                  </a:cubicBezTo>
                  <a:cubicBezTo>
                    <a:pt x="1757" y="16"/>
                    <a:pt x="1739" y="1"/>
                    <a:pt x="1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4255825" y="610825"/>
              <a:ext cx="50200" cy="234650"/>
            </a:xfrm>
            <a:custGeom>
              <a:avLst/>
              <a:gdLst/>
              <a:ahLst/>
              <a:cxnLst/>
              <a:rect l="l" t="t" r="r" b="b"/>
              <a:pathLst>
                <a:path w="2008" h="9386" extrusionOk="0">
                  <a:moveTo>
                    <a:pt x="1968" y="0"/>
                  </a:moveTo>
                  <a:cubicBezTo>
                    <a:pt x="1925" y="0"/>
                    <a:pt x="1856" y="49"/>
                    <a:pt x="1847" y="97"/>
                  </a:cubicBezTo>
                  <a:cubicBezTo>
                    <a:pt x="1257" y="3148"/>
                    <a:pt x="845" y="6344"/>
                    <a:pt x="10" y="9342"/>
                  </a:cubicBezTo>
                  <a:cubicBezTo>
                    <a:pt x="1" y="9374"/>
                    <a:pt x="14" y="9386"/>
                    <a:pt x="35" y="9386"/>
                  </a:cubicBezTo>
                  <a:cubicBezTo>
                    <a:pt x="68" y="9386"/>
                    <a:pt x="120" y="9355"/>
                    <a:pt x="130" y="9325"/>
                  </a:cubicBezTo>
                  <a:cubicBezTo>
                    <a:pt x="1199" y="6480"/>
                    <a:pt x="1430" y="3041"/>
                    <a:pt x="2000" y="55"/>
                  </a:cubicBezTo>
                  <a:cubicBezTo>
                    <a:pt x="2007" y="16"/>
                    <a:pt x="199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4280450" y="620500"/>
              <a:ext cx="42675" cy="205325"/>
            </a:xfrm>
            <a:custGeom>
              <a:avLst/>
              <a:gdLst/>
              <a:ahLst/>
              <a:cxnLst/>
              <a:rect l="l" t="t" r="r" b="b"/>
              <a:pathLst>
                <a:path w="1707" h="8213" extrusionOk="0">
                  <a:moveTo>
                    <a:pt x="1662" y="0"/>
                  </a:moveTo>
                  <a:cubicBezTo>
                    <a:pt x="1617" y="0"/>
                    <a:pt x="1548" y="50"/>
                    <a:pt x="1540" y="98"/>
                  </a:cubicBezTo>
                  <a:cubicBezTo>
                    <a:pt x="1102" y="2807"/>
                    <a:pt x="664" y="5503"/>
                    <a:pt x="8" y="8174"/>
                  </a:cubicBezTo>
                  <a:cubicBezTo>
                    <a:pt x="1" y="8202"/>
                    <a:pt x="11" y="8213"/>
                    <a:pt x="27" y="8213"/>
                  </a:cubicBezTo>
                  <a:cubicBezTo>
                    <a:pt x="57" y="8213"/>
                    <a:pt x="109" y="8177"/>
                    <a:pt x="119" y="8145"/>
                  </a:cubicBezTo>
                  <a:cubicBezTo>
                    <a:pt x="883" y="5503"/>
                    <a:pt x="1259" y="2769"/>
                    <a:pt x="1701" y="61"/>
                  </a:cubicBezTo>
                  <a:cubicBezTo>
                    <a:pt x="1707" y="17"/>
                    <a:pt x="1689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4282325" y="625450"/>
              <a:ext cx="51675" cy="233600"/>
            </a:xfrm>
            <a:custGeom>
              <a:avLst/>
              <a:gdLst/>
              <a:ahLst/>
              <a:cxnLst/>
              <a:rect l="l" t="t" r="r" b="b"/>
              <a:pathLst>
                <a:path w="2067" h="9344" extrusionOk="0">
                  <a:moveTo>
                    <a:pt x="2026" y="1"/>
                  </a:moveTo>
                  <a:cubicBezTo>
                    <a:pt x="1983" y="1"/>
                    <a:pt x="1914" y="49"/>
                    <a:pt x="1906" y="94"/>
                  </a:cubicBezTo>
                  <a:cubicBezTo>
                    <a:pt x="1382" y="3100"/>
                    <a:pt x="1113" y="6411"/>
                    <a:pt x="19" y="9273"/>
                  </a:cubicBezTo>
                  <a:cubicBezTo>
                    <a:pt x="1" y="9324"/>
                    <a:pt x="21" y="9344"/>
                    <a:pt x="51" y="9344"/>
                  </a:cubicBezTo>
                  <a:cubicBezTo>
                    <a:pt x="86" y="9344"/>
                    <a:pt x="136" y="9315"/>
                    <a:pt x="152" y="9277"/>
                  </a:cubicBezTo>
                  <a:cubicBezTo>
                    <a:pt x="1287" y="6432"/>
                    <a:pt x="1540" y="3055"/>
                    <a:pt x="2060" y="57"/>
                  </a:cubicBezTo>
                  <a:cubicBezTo>
                    <a:pt x="2067" y="16"/>
                    <a:pt x="2050" y="1"/>
                    <a:pt x="2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4313425" y="619300"/>
              <a:ext cx="42525" cy="207675"/>
            </a:xfrm>
            <a:custGeom>
              <a:avLst/>
              <a:gdLst/>
              <a:ahLst/>
              <a:cxnLst/>
              <a:rect l="l" t="t" r="r" b="b"/>
              <a:pathLst>
                <a:path w="1701" h="8307" extrusionOk="0">
                  <a:moveTo>
                    <a:pt x="1656" y="0"/>
                  </a:moveTo>
                  <a:cubicBezTo>
                    <a:pt x="1611" y="0"/>
                    <a:pt x="1543" y="49"/>
                    <a:pt x="1538" y="96"/>
                  </a:cubicBezTo>
                  <a:cubicBezTo>
                    <a:pt x="1138" y="2851"/>
                    <a:pt x="609" y="5555"/>
                    <a:pt x="6" y="8267"/>
                  </a:cubicBezTo>
                  <a:cubicBezTo>
                    <a:pt x="0" y="8295"/>
                    <a:pt x="10" y="8306"/>
                    <a:pt x="26" y="8306"/>
                  </a:cubicBezTo>
                  <a:cubicBezTo>
                    <a:pt x="54" y="8306"/>
                    <a:pt x="102" y="8272"/>
                    <a:pt x="109" y="8243"/>
                  </a:cubicBezTo>
                  <a:cubicBezTo>
                    <a:pt x="898" y="5580"/>
                    <a:pt x="1298" y="2801"/>
                    <a:pt x="1695" y="59"/>
                  </a:cubicBezTo>
                  <a:cubicBezTo>
                    <a:pt x="1701" y="17"/>
                    <a:pt x="1683" y="0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4328400" y="621825"/>
              <a:ext cx="51825" cy="238450"/>
            </a:xfrm>
            <a:custGeom>
              <a:avLst/>
              <a:gdLst/>
              <a:ahLst/>
              <a:cxnLst/>
              <a:rect l="l" t="t" r="r" b="b"/>
              <a:pathLst>
                <a:path w="2073" h="9538" extrusionOk="0">
                  <a:moveTo>
                    <a:pt x="2030" y="0"/>
                  </a:moveTo>
                  <a:cubicBezTo>
                    <a:pt x="1987" y="0"/>
                    <a:pt x="1921" y="47"/>
                    <a:pt x="1913" y="94"/>
                  </a:cubicBezTo>
                  <a:cubicBezTo>
                    <a:pt x="1463" y="3063"/>
                    <a:pt x="1248" y="6701"/>
                    <a:pt x="23" y="9468"/>
                  </a:cubicBezTo>
                  <a:cubicBezTo>
                    <a:pt x="0" y="9518"/>
                    <a:pt x="19" y="9538"/>
                    <a:pt x="50" y="9538"/>
                  </a:cubicBezTo>
                  <a:cubicBezTo>
                    <a:pt x="86" y="9538"/>
                    <a:pt x="140" y="9508"/>
                    <a:pt x="158" y="9468"/>
                  </a:cubicBezTo>
                  <a:cubicBezTo>
                    <a:pt x="1414" y="6697"/>
                    <a:pt x="1612" y="3047"/>
                    <a:pt x="2066" y="57"/>
                  </a:cubicBezTo>
                  <a:cubicBezTo>
                    <a:pt x="2072" y="16"/>
                    <a:pt x="2055" y="0"/>
                    <a:pt x="2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4354575" y="610875"/>
              <a:ext cx="47525" cy="243050"/>
            </a:xfrm>
            <a:custGeom>
              <a:avLst/>
              <a:gdLst/>
              <a:ahLst/>
              <a:cxnLst/>
              <a:rect l="l" t="t" r="r" b="b"/>
              <a:pathLst>
                <a:path w="1901" h="9722" extrusionOk="0">
                  <a:moveTo>
                    <a:pt x="1859" y="1"/>
                  </a:moveTo>
                  <a:cubicBezTo>
                    <a:pt x="1816" y="1"/>
                    <a:pt x="1751" y="48"/>
                    <a:pt x="1746" y="95"/>
                  </a:cubicBezTo>
                  <a:cubicBezTo>
                    <a:pt x="1259" y="3295"/>
                    <a:pt x="722" y="6519"/>
                    <a:pt x="7" y="9679"/>
                  </a:cubicBezTo>
                  <a:cubicBezTo>
                    <a:pt x="0" y="9710"/>
                    <a:pt x="11" y="9722"/>
                    <a:pt x="30" y="9722"/>
                  </a:cubicBezTo>
                  <a:cubicBezTo>
                    <a:pt x="62" y="9722"/>
                    <a:pt x="117" y="9684"/>
                    <a:pt x="127" y="9649"/>
                  </a:cubicBezTo>
                  <a:cubicBezTo>
                    <a:pt x="978" y="6544"/>
                    <a:pt x="1411" y="3237"/>
                    <a:pt x="1895" y="57"/>
                  </a:cubicBezTo>
                  <a:cubicBezTo>
                    <a:pt x="1901" y="17"/>
                    <a:pt x="1883" y="1"/>
                    <a:pt x="1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4372875" y="622975"/>
              <a:ext cx="56100" cy="246750"/>
            </a:xfrm>
            <a:custGeom>
              <a:avLst/>
              <a:gdLst/>
              <a:ahLst/>
              <a:cxnLst/>
              <a:rect l="l" t="t" r="r" b="b"/>
              <a:pathLst>
                <a:path w="2244" h="9870" extrusionOk="0">
                  <a:moveTo>
                    <a:pt x="2203" y="1"/>
                  </a:moveTo>
                  <a:cubicBezTo>
                    <a:pt x="2159" y="1"/>
                    <a:pt x="2090" y="50"/>
                    <a:pt x="2080" y="98"/>
                  </a:cubicBezTo>
                  <a:cubicBezTo>
                    <a:pt x="1485" y="3364"/>
                    <a:pt x="696" y="6580"/>
                    <a:pt x="6" y="9826"/>
                  </a:cubicBezTo>
                  <a:cubicBezTo>
                    <a:pt x="0" y="9857"/>
                    <a:pt x="12" y="9869"/>
                    <a:pt x="30" y="9869"/>
                  </a:cubicBezTo>
                  <a:cubicBezTo>
                    <a:pt x="62" y="9869"/>
                    <a:pt x="114" y="9831"/>
                    <a:pt x="122" y="9797"/>
                  </a:cubicBezTo>
                  <a:cubicBezTo>
                    <a:pt x="969" y="6588"/>
                    <a:pt x="1638" y="3323"/>
                    <a:pt x="2236" y="57"/>
                  </a:cubicBezTo>
                  <a:cubicBezTo>
                    <a:pt x="2244" y="17"/>
                    <a:pt x="2227" y="1"/>
                    <a:pt x="2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4393725" y="625500"/>
              <a:ext cx="47175" cy="244100"/>
            </a:xfrm>
            <a:custGeom>
              <a:avLst/>
              <a:gdLst/>
              <a:ahLst/>
              <a:cxnLst/>
              <a:rect l="l" t="t" r="r" b="b"/>
              <a:pathLst>
                <a:path w="1887" h="9764" extrusionOk="0">
                  <a:moveTo>
                    <a:pt x="1848" y="1"/>
                  </a:moveTo>
                  <a:cubicBezTo>
                    <a:pt x="1807" y="1"/>
                    <a:pt x="1744" y="47"/>
                    <a:pt x="1736" y="92"/>
                  </a:cubicBezTo>
                  <a:cubicBezTo>
                    <a:pt x="1290" y="3333"/>
                    <a:pt x="692" y="6525"/>
                    <a:pt x="7" y="9725"/>
                  </a:cubicBezTo>
                  <a:cubicBezTo>
                    <a:pt x="1" y="9753"/>
                    <a:pt x="11" y="9763"/>
                    <a:pt x="26" y="9763"/>
                  </a:cubicBezTo>
                  <a:cubicBezTo>
                    <a:pt x="55" y="9763"/>
                    <a:pt x="103" y="9728"/>
                    <a:pt x="114" y="9696"/>
                  </a:cubicBezTo>
                  <a:cubicBezTo>
                    <a:pt x="948" y="6542"/>
                    <a:pt x="1435" y="3288"/>
                    <a:pt x="1881" y="55"/>
                  </a:cubicBezTo>
                  <a:cubicBezTo>
                    <a:pt x="1887" y="16"/>
                    <a:pt x="1871" y="1"/>
                    <a:pt x="1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4425350" y="615700"/>
              <a:ext cx="43675" cy="241725"/>
            </a:xfrm>
            <a:custGeom>
              <a:avLst/>
              <a:gdLst/>
              <a:ahLst/>
              <a:cxnLst/>
              <a:rect l="l" t="t" r="r" b="b"/>
              <a:pathLst>
                <a:path w="1747" h="9669" extrusionOk="0">
                  <a:moveTo>
                    <a:pt x="1718" y="1"/>
                  </a:moveTo>
                  <a:cubicBezTo>
                    <a:pt x="1674" y="1"/>
                    <a:pt x="1592" y="62"/>
                    <a:pt x="1586" y="112"/>
                  </a:cubicBezTo>
                  <a:cubicBezTo>
                    <a:pt x="1223" y="3325"/>
                    <a:pt x="558" y="6454"/>
                    <a:pt x="5" y="9629"/>
                  </a:cubicBezTo>
                  <a:cubicBezTo>
                    <a:pt x="1" y="9657"/>
                    <a:pt x="11" y="9668"/>
                    <a:pt x="27" y="9668"/>
                  </a:cubicBezTo>
                  <a:cubicBezTo>
                    <a:pt x="57" y="9668"/>
                    <a:pt x="104" y="9633"/>
                    <a:pt x="112" y="9601"/>
                  </a:cubicBezTo>
                  <a:cubicBezTo>
                    <a:pt x="897" y="6471"/>
                    <a:pt x="1388" y="3243"/>
                    <a:pt x="1743" y="38"/>
                  </a:cubicBezTo>
                  <a:cubicBezTo>
                    <a:pt x="1747" y="11"/>
                    <a:pt x="1736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4445850" y="618200"/>
              <a:ext cx="58475" cy="233250"/>
            </a:xfrm>
            <a:custGeom>
              <a:avLst/>
              <a:gdLst/>
              <a:ahLst/>
              <a:cxnLst/>
              <a:rect l="l" t="t" r="r" b="b"/>
              <a:pathLst>
                <a:path w="2339" h="9330" extrusionOk="0">
                  <a:moveTo>
                    <a:pt x="2300" y="0"/>
                  </a:moveTo>
                  <a:cubicBezTo>
                    <a:pt x="2259" y="0"/>
                    <a:pt x="2193" y="46"/>
                    <a:pt x="2183" y="90"/>
                  </a:cubicBezTo>
                  <a:cubicBezTo>
                    <a:pt x="1534" y="3175"/>
                    <a:pt x="716" y="6219"/>
                    <a:pt x="7" y="9287"/>
                  </a:cubicBezTo>
                  <a:cubicBezTo>
                    <a:pt x="1" y="9318"/>
                    <a:pt x="12" y="9329"/>
                    <a:pt x="31" y="9329"/>
                  </a:cubicBezTo>
                  <a:cubicBezTo>
                    <a:pt x="63" y="9329"/>
                    <a:pt x="116" y="9292"/>
                    <a:pt x="127" y="9257"/>
                  </a:cubicBezTo>
                  <a:cubicBezTo>
                    <a:pt x="969" y="6223"/>
                    <a:pt x="1683" y="3138"/>
                    <a:pt x="2332" y="54"/>
                  </a:cubicBezTo>
                  <a:cubicBezTo>
                    <a:pt x="2339" y="15"/>
                    <a:pt x="2323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4457175" y="667025"/>
              <a:ext cx="49450" cy="196225"/>
            </a:xfrm>
            <a:custGeom>
              <a:avLst/>
              <a:gdLst/>
              <a:ahLst/>
              <a:cxnLst/>
              <a:rect l="l" t="t" r="r" b="b"/>
              <a:pathLst>
                <a:path w="1978" h="7849" extrusionOk="0">
                  <a:moveTo>
                    <a:pt x="1943" y="0"/>
                  </a:moveTo>
                  <a:cubicBezTo>
                    <a:pt x="1904" y="0"/>
                    <a:pt x="1841" y="44"/>
                    <a:pt x="1833" y="87"/>
                  </a:cubicBezTo>
                  <a:cubicBezTo>
                    <a:pt x="1254" y="2676"/>
                    <a:pt x="739" y="5264"/>
                    <a:pt x="8" y="7816"/>
                  </a:cubicBezTo>
                  <a:cubicBezTo>
                    <a:pt x="0" y="7840"/>
                    <a:pt x="8" y="7849"/>
                    <a:pt x="21" y="7849"/>
                  </a:cubicBezTo>
                  <a:cubicBezTo>
                    <a:pt x="44" y="7849"/>
                    <a:pt x="87" y="7820"/>
                    <a:pt x="95" y="7795"/>
                  </a:cubicBezTo>
                  <a:cubicBezTo>
                    <a:pt x="987" y="5293"/>
                    <a:pt x="1395" y="2634"/>
                    <a:pt x="1969" y="50"/>
                  </a:cubicBezTo>
                  <a:cubicBezTo>
                    <a:pt x="1978" y="14"/>
                    <a:pt x="1964" y="0"/>
                    <a:pt x="1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4482475" y="627850"/>
              <a:ext cx="54825" cy="222300"/>
            </a:xfrm>
            <a:custGeom>
              <a:avLst/>
              <a:gdLst/>
              <a:ahLst/>
              <a:cxnLst/>
              <a:rect l="l" t="t" r="r" b="b"/>
              <a:pathLst>
                <a:path w="2193" h="8892" extrusionOk="0">
                  <a:moveTo>
                    <a:pt x="2152" y="0"/>
                  </a:moveTo>
                  <a:cubicBezTo>
                    <a:pt x="2108" y="0"/>
                    <a:pt x="2037" y="49"/>
                    <a:pt x="2026" y="97"/>
                  </a:cubicBezTo>
                  <a:cubicBezTo>
                    <a:pt x="1440" y="3037"/>
                    <a:pt x="684" y="5932"/>
                    <a:pt x="7" y="8851"/>
                  </a:cubicBezTo>
                  <a:cubicBezTo>
                    <a:pt x="0" y="8880"/>
                    <a:pt x="10" y="8891"/>
                    <a:pt x="26" y="8891"/>
                  </a:cubicBezTo>
                  <a:cubicBezTo>
                    <a:pt x="56" y="8891"/>
                    <a:pt x="107" y="8855"/>
                    <a:pt x="114" y="8826"/>
                  </a:cubicBezTo>
                  <a:cubicBezTo>
                    <a:pt x="970" y="5952"/>
                    <a:pt x="1597" y="2995"/>
                    <a:pt x="2184" y="56"/>
                  </a:cubicBezTo>
                  <a:cubicBezTo>
                    <a:pt x="2193" y="16"/>
                    <a:pt x="2177" y="0"/>
                    <a:pt x="2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4495525" y="622875"/>
              <a:ext cx="80925" cy="266375"/>
            </a:xfrm>
            <a:custGeom>
              <a:avLst/>
              <a:gdLst/>
              <a:ahLst/>
              <a:cxnLst/>
              <a:rect l="l" t="t" r="r" b="b"/>
              <a:pathLst>
                <a:path w="3237" h="10655" extrusionOk="0">
                  <a:moveTo>
                    <a:pt x="3193" y="0"/>
                  </a:moveTo>
                  <a:cubicBezTo>
                    <a:pt x="3147" y="0"/>
                    <a:pt x="3070" y="52"/>
                    <a:pt x="3057" y="102"/>
                  </a:cubicBezTo>
                  <a:cubicBezTo>
                    <a:pt x="2136" y="3636"/>
                    <a:pt x="1162" y="7142"/>
                    <a:pt x="10" y="10611"/>
                  </a:cubicBezTo>
                  <a:cubicBezTo>
                    <a:pt x="0" y="10643"/>
                    <a:pt x="13" y="10655"/>
                    <a:pt x="34" y="10655"/>
                  </a:cubicBezTo>
                  <a:cubicBezTo>
                    <a:pt x="68" y="10655"/>
                    <a:pt x="121" y="10624"/>
                    <a:pt x="134" y="10594"/>
                  </a:cubicBezTo>
                  <a:cubicBezTo>
                    <a:pt x="1397" y="7158"/>
                    <a:pt x="2302" y="3600"/>
                    <a:pt x="3226" y="61"/>
                  </a:cubicBezTo>
                  <a:cubicBezTo>
                    <a:pt x="3237" y="17"/>
                    <a:pt x="3220" y="0"/>
                    <a:pt x="3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4534725" y="641450"/>
              <a:ext cx="52375" cy="188075"/>
            </a:xfrm>
            <a:custGeom>
              <a:avLst/>
              <a:gdLst/>
              <a:ahLst/>
              <a:cxnLst/>
              <a:rect l="l" t="t" r="r" b="b"/>
              <a:pathLst>
                <a:path w="2095" h="7523" extrusionOk="0">
                  <a:moveTo>
                    <a:pt x="2062" y="0"/>
                  </a:moveTo>
                  <a:cubicBezTo>
                    <a:pt x="2023" y="0"/>
                    <a:pt x="1952" y="46"/>
                    <a:pt x="1939" y="86"/>
                  </a:cubicBezTo>
                  <a:cubicBezTo>
                    <a:pt x="1076" y="2464"/>
                    <a:pt x="444" y="4991"/>
                    <a:pt x="6" y="7481"/>
                  </a:cubicBezTo>
                  <a:cubicBezTo>
                    <a:pt x="1" y="7511"/>
                    <a:pt x="12" y="7523"/>
                    <a:pt x="28" y="7523"/>
                  </a:cubicBezTo>
                  <a:cubicBezTo>
                    <a:pt x="59" y="7523"/>
                    <a:pt x="111" y="7484"/>
                    <a:pt x="122" y="7452"/>
                  </a:cubicBezTo>
                  <a:cubicBezTo>
                    <a:pt x="828" y="4991"/>
                    <a:pt x="1241" y="2476"/>
                    <a:pt x="2083" y="48"/>
                  </a:cubicBezTo>
                  <a:cubicBezTo>
                    <a:pt x="2095" y="13"/>
                    <a:pt x="2083" y="0"/>
                    <a:pt x="2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4564125" y="627675"/>
              <a:ext cx="53725" cy="191950"/>
            </a:xfrm>
            <a:custGeom>
              <a:avLst/>
              <a:gdLst/>
              <a:ahLst/>
              <a:cxnLst/>
              <a:rect l="l" t="t" r="r" b="b"/>
              <a:pathLst>
                <a:path w="2149" h="7678" extrusionOk="0">
                  <a:moveTo>
                    <a:pt x="2104" y="1"/>
                  </a:moveTo>
                  <a:cubicBezTo>
                    <a:pt x="2056" y="1"/>
                    <a:pt x="1978" y="54"/>
                    <a:pt x="1965" y="104"/>
                  </a:cubicBezTo>
                  <a:cubicBezTo>
                    <a:pt x="1378" y="2640"/>
                    <a:pt x="664" y="5129"/>
                    <a:pt x="8" y="7639"/>
                  </a:cubicBezTo>
                  <a:cubicBezTo>
                    <a:pt x="0" y="7667"/>
                    <a:pt x="9" y="7677"/>
                    <a:pt x="23" y="7677"/>
                  </a:cubicBezTo>
                  <a:cubicBezTo>
                    <a:pt x="50" y="7677"/>
                    <a:pt x="98" y="7641"/>
                    <a:pt x="107" y="7614"/>
                  </a:cubicBezTo>
                  <a:cubicBezTo>
                    <a:pt x="978" y="5167"/>
                    <a:pt x="1552" y="2594"/>
                    <a:pt x="2138" y="63"/>
                  </a:cubicBezTo>
                  <a:cubicBezTo>
                    <a:pt x="2149" y="18"/>
                    <a:pt x="2131" y="1"/>
                    <a:pt x="2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4601875" y="658275"/>
              <a:ext cx="29150" cy="110225"/>
            </a:xfrm>
            <a:custGeom>
              <a:avLst/>
              <a:gdLst/>
              <a:ahLst/>
              <a:cxnLst/>
              <a:rect l="l" t="t" r="r" b="b"/>
              <a:pathLst>
                <a:path w="1166" h="4409" extrusionOk="0">
                  <a:moveTo>
                    <a:pt x="1124" y="1"/>
                  </a:moveTo>
                  <a:cubicBezTo>
                    <a:pt x="1081" y="1"/>
                    <a:pt x="1010" y="49"/>
                    <a:pt x="1000" y="94"/>
                  </a:cubicBezTo>
                  <a:cubicBezTo>
                    <a:pt x="657" y="1519"/>
                    <a:pt x="306" y="2939"/>
                    <a:pt x="5" y="4372"/>
                  </a:cubicBezTo>
                  <a:cubicBezTo>
                    <a:pt x="0" y="4398"/>
                    <a:pt x="10" y="4409"/>
                    <a:pt x="25" y="4409"/>
                  </a:cubicBezTo>
                  <a:cubicBezTo>
                    <a:pt x="52" y="4409"/>
                    <a:pt x="96" y="4376"/>
                    <a:pt x="104" y="4347"/>
                  </a:cubicBezTo>
                  <a:cubicBezTo>
                    <a:pt x="491" y="2927"/>
                    <a:pt x="810" y="1490"/>
                    <a:pt x="1156" y="57"/>
                  </a:cubicBezTo>
                  <a:cubicBezTo>
                    <a:pt x="1165" y="17"/>
                    <a:pt x="1149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4614125" y="666850"/>
              <a:ext cx="26525" cy="124750"/>
            </a:xfrm>
            <a:custGeom>
              <a:avLst/>
              <a:gdLst/>
              <a:ahLst/>
              <a:cxnLst/>
              <a:rect l="l" t="t" r="r" b="b"/>
              <a:pathLst>
                <a:path w="1061" h="4990" extrusionOk="0">
                  <a:moveTo>
                    <a:pt x="1019" y="1"/>
                  </a:moveTo>
                  <a:cubicBezTo>
                    <a:pt x="976" y="1"/>
                    <a:pt x="910" y="49"/>
                    <a:pt x="902" y="94"/>
                  </a:cubicBezTo>
                  <a:cubicBezTo>
                    <a:pt x="605" y="1708"/>
                    <a:pt x="192" y="3331"/>
                    <a:pt x="1" y="4966"/>
                  </a:cubicBezTo>
                  <a:cubicBezTo>
                    <a:pt x="0" y="4983"/>
                    <a:pt x="8" y="4990"/>
                    <a:pt x="19" y="4990"/>
                  </a:cubicBezTo>
                  <a:cubicBezTo>
                    <a:pt x="46" y="4990"/>
                    <a:pt x="95" y="4952"/>
                    <a:pt x="101" y="4929"/>
                  </a:cubicBezTo>
                  <a:cubicBezTo>
                    <a:pt x="501" y="3331"/>
                    <a:pt x="758" y="1675"/>
                    <a:pt x="1055" y="57"/>
                  </a:cubicBezTo>
                  <a:cubicBezTo>
                    <a:pt x="1061" y="16"/>
                    <a:pt x="1044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4640900" y="668150"/>
              <a:ext cx="28950" cy="112450"/>
            </a:xfrm>
            <a:custGeom>
              <a:avLst/>
              <a:gdLst/>
              <a:ahLst/>
              <a:cxnLst/>
              <a:rect l="l" t="t" r="r" b="b"/>
              <a:pathLst>
                <a:path w="1158" h="4498" extrusionOk="0">
                  <a:moveTo>
                    <a:pt x="1118" y="0"/>
                  </a:moveTo>
                  <a:cubicBezTo>
                    <a:pt x="1077" y="0"/>
                    <a:pt x="1010" y="46"/>
                    <a:pt x="1000" y="91"/>
                  </a:cubicBezTo>
                  <a:cubicBezTo>
                    <a:pt x="661" y="1545"/>
                    <a:pt x="302" y="2998"/>
                    <a:pt x="5" y="4464"/>
                  </a:cubicBezTo>
                  <a:cubicBezTo>
                    <a:pt x="0" y="4489"/>
                    <a:pt x="9" y="4498"/>
                    <a:pt x="23" y="4498"/>
                  </a:cubicBezTo>
                  <a:cubicBezTo>
                    <a:pt x="48" y="4498"/>
                    <a:pt x="91" y="4466"/>
                    <a:pt x="99" y="4440"/>
                  </a:cubicBezTo>
                  <a:cubicBezTo>
                    <a:pt x="483" y="2986"/>
                    <a:pt x="805" y="1516"/>
                    <a:pt x="1148" y="55"/>
                  </a:cubicBezTo>
                  <a:cubicBezTo>
                    <a:pt x="1157" y="15"/>
                    <a:pt x="1142" y="0"/>
                    <a:pt x="1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4650700" y="659525"/>
              <a:ext cx="30150" cy="121025"/>
            </a:xfrm>
            <a:custGeom>
              <a:avLst/>
              <a:gdLst/>
              <a:ahLst/>
              <a:cxnLst/>
              <a:rect l="l" t="t" r="r" b="b"/>
              <a:pathLst>
                <a:path w="1206" h="4841" extrusionOk="0">
                  <a:moveTo>
                    <a:pt x="1164" y="0"/>
                  </a:moveTo>
                  <a:cubicBezTo>
                    <a:pt x="1121" y="0"/>
                    <a:pt x="1053" y="49"/>
                    <a:pt x="1045" y="93"/>
                  </a:cubicBezTo>
                  <a:cubicBezTo>
                    <a:pt x="739" y="1675"/>
                    <a:pt x="273" y="3228"/>
                    <a:pt x="4" y="4809"/>
                  </a:cubicBezTo>
                  <a:cubicBezTo>
                    <a:pt x="0" y="4832"/>
                    <a:pt x="8" y="4840"/>
                    <a:pt x="21" y="4840"/>
                  </a:cubicBezTo>
                  <a:cubicBezTo>
                    <a:pt x="45" y="4840"/>
                    <a:pt x="87" y="4809"/>
                    <a:pt x="95" y="4785"/>
                  </a:cubicBezTo>
                  <a:cubicBezTo>
                    <a:pt x="574" y="3249"/>
                    <a:pt x="892" y="1633"/>
                    <a:pt x="1198" y="57"/>
                  </a:cubicBezTo>
                  <a:cubicBezTo>
                    <a:pt x="1205" y="16"/>
                    <a:pt x="1189" y="0"/>
                    <a:pt x="1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4658975" y="662050"/>
              <a:ext cx="38850" cy="140475"/>
            </a:xfrm>
            <a:custGeom>
              <a:avLst/>
              <a:gdLst/>
              <a:ahLst/>
              <a:cxnLst/>
              <a:rect l="l" t="t" r="r" b="b"/>
              <a:pathLst>
                <a:path w="1554" h="5619" extrusionOk="0">
                  <a:moveTo>
                    <a:pt x="1515" y="0"/>
                  </a:moveTo>
                  <a:cubicBezTo>
                    <a:pt x="1473" y="0"/>
                    <a:pt x="1406" y="47"/>
                    <a:pt x="1395" y="91"/>
                  </a:cubicBezTo>
                  <a:cubicBezTo>
                    <a:pt x="999" y="1953"/>
                    <a:pt x="586" y="3767"/>
                    <a:pt x="8" y="5583"/>
                  </a:cubicBezTo>
                  <a:cubicBezTo>
                    <a:pt x="0" y="5609"/>
                    <a:pt x="10" y="5618"/>
                    <a:pt x="26" y="5618"/>
                  </a:cubicBezTo>
                  <a:cubicBezTo>
                    <a:pt x="51" y="5618"/>
                    <a:pt x="93" y="5594"/>
                    <a:pt x="103" y="5570"/>
                  </a:cubicBezTo>
                  <a:cubicBezTo>
                    <a:pt x="879" y="3841"/>
                    <a:pt x="1152" y="1896"/>
                    <a:pt x="1544" y="55"/>
                  </a:cubicBezTo>
                  <a:cubicBezTo>
                    <a:pt x="1553" y="15"/>
                    <a:pt x="1538" y="0"/>
                    <a:pt x="1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4684625" y="671825"/>
              <a:ext cx="23950" cy="97950"/>
            </a:xfrm>
            <a:custGeom>
              <a:avLst/>
              <a:gdLst/>
              <a:ahLst/>
              <a:cxnLst/>
              <a:rect l="l" t="t" r="r" b="b"/>
              <a:pathLst>
                <a:path w="958" h="3918" extrusionOk="0">
                  <a:moveTo>
                    <a:pt x="921" y="0"/>
                  </a:moveTo>
                  <a:cubicBezTo>
                    <a:pt x="882" y="0"/>
                    <a:pt x="819" y="46"/>
                    <a:pt x="811" y="89"/>
                  </a:cubicBezTo>
                  <a:cubicBezTo>
                    <a:pt x="613" y="1369"/>
                    <a:pt x="246" y="2608"/>
                    <a:pt x="6" y="3879"/>
                  </a:cubicBezTo>
                  <a:cubicBezTo>
                    <a:pt x="0" y="3907"/>
                    <a:pt x="9" y="3917"/>
                    <a:pt x="24" y="3917"/>
                  </a:cubicBezTo>
                  <a:cubicBezTo>
                    <a:pt x="51" y="3917"/>
                    <a:pt x="97" y="3882"/>
                    <a:pt x="105" y="3855"/>
                  </a:cubicBezTo>
                  <a:cubicBezTo>
                    <a:pt x="522" y="2637"/>
                    <a:pt x="758" y="1324"/>
                    <a:pt x="951" y="51"/>
                  </a:cubicBezTo>
                  <a:cubicBezTo>
                    <a:pt x="957" y="14"/>
                    <a:pt x="943" y="0"/>
                    <a:pt x="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4702925" y="675325"/>
              <a:ext cx="25400" cy="87000"/>
            </a:xfrm>
            <a:custGeom>
              <a:avLst/>
              <a:gdLst/>
              <a:ahLst/>
              <a:cxnLst/>
              <a:rect l="l" t="t" r="r" b="b"/>
              <a:pathLst>
                <a:path w="1016" h="3480" extrusionOk="0">
                  <a:moveTo>
                    <a:pt x="975" y="1"/>
                  </a:moveTo>
                  <a:cubicBezTo>
                    <a:pt x="932" y="1"/>
                    <a:pt x="862" y="50"/>
                    <a:pt x="851" y="98"/>
                  </a:cubicBezTo>
                  <a:cubicBezTo>
                    <a:pt x="608" y="1224"/>
                    <a:pt x="327" y="2335"/>
                    <a:pt x="9" y="3446"/>
                  </a:cubicBezTo>
                  <a:cubicBezTo>
                    <a:pt x="1" y="3470"/>
                    <a:pt x="10" y="3479"/>
                    <a:pt x="24" y="3479"/>
                  </a:cubicBezTo>
                  <a:cubicBezTo>
                    <a:pt x="48" y="3479"/>
                    <a:pt x="86" y="3457"/>
                    <a:pt x="95" y="3434"/>
                  </a:cubicBezTo>
                  <a:cubicBezTo>
                    <a:pt x="516" y="2348"/>
                    <a:pt x="756" y="1196"/>
                    <a:pt x="1008" y="56"/>
                  </a:cubicBezTo>
                  <a:cubicBezTo>
                    <a:pt x="1015" y="16"/>
                    <a:pt x="999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4709825" y="678025"/>
              <a:ext cx="30200" cy="91850"/>
            </a:xfrm>
            <a:custGeom>
              <a:avLst/>
              <a:gdLst/>
              <a:ahLst/>
              <a:cxnLst/>
              <a:rect l="l" t="t" r="r" b="b"/>
              <a:pathLst>
                <a:path w="1208" h="3674" extrusionOk="0">
                  <a:moveTo>
                    <a:pt x="1182" y="1"/>
                  </a:moveTo>
                  <a:cubicBezTo>
                    <a:pt x="1144" y="1"/>
                    <a:pt x="1076" y="56"/>
                    <a:pt x="1071" y="97"/>
                  </a:cubicBezTo>
                  <a:cubicBezTo>
                    <a:pt x="996" y="910"/>
                    <a:pt x="749" y="1645"/>
                    <a:pt x="459" y="2401"/>
                  </a:cubicBezTo>
                  <a:cubicBezTo>
                    <a:pt x="311" y="2793"/>
                    <a:pt x="204" y="3243"/>
                    <a:pt x="17" y="3618"/>
                  </a:cubicBezTo>
                  <a:cubicBezTo>
                    <a:pt x="0" y="3653"/>
                    <a:pt x="21" y="3673"/>
                    <a:pt x="47" y="3673"/>
                  </a:cubicBezTo>
                  <a:cubicBezTo>
                    <a:pt x="59" y="3673"/>
                    <a:pt x="72" y="3669"/>
                    <a:pt x="84" y="3660"/>
                  </a:cubicBezTo>
                  <a:cubicBezTo>
                    <a:pt x="427" y="3395"/>
                    <a:pt x="513" y="2657"/>
                    <a:pt x="650" y="2286"/>
                  </a:cubicBezTo>
                  <a:cubicBezTo>
                    <a:pt x="922" y="1550"/>
                    <a:pt x="1157" y="819"/>
                    <a:pt x="1207" y="35"/>
                  </a:cubicBezTo>
                  <a:cubicBezTo>
                    <a:pt x="1208" y="11"/>
                    <a:pt x="1197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4734400" y="677850"/>
              <a:ext cx="28100" cy="82250"/>
            </a:xfrm>
            <a:custGeom>
              <a:avLst/>
              <a:gdLst/>
              <a:ahLst/>
              <a:cxnLst/>
              <a:rect l="l" t="t" r="r" b="b"/>
              <a:pathLst>
                <a:path w="1124" h="3290" extrusionOk="0">
                  <a:moveTo>
                    <a:pt x="1086" y="0"/>
                  </a:moveTo>
                  <a:cubicBezTo>
                    <a:pt x="1044" y="0"/>
                    <a:pt x="971" y="47"/>
                    <a:pt x="955" y="92"/>
                  </a:cubicBezTo>
                  <a:cubicBezTo>
                    <a:pt x="629" y="1119"/>
                    <a:pt x="187" y="2181"/>
                    <a:pt x="6" y="3250"/>
                  </a:cubicBezTo>
                  <a:cubicBezTo>
                    <a:pt x="1" y="3279"/>
                    <a:pt x="12" y="3290"/>
                    <a:pt x="30" y="3290"/>
                  </a:cubicBezTo>
                  <a:cubicBezTo>
                    <a:pt x="57" y="3290"/>
                    <a:pt x="98" y="3263"/>
                    <a:pt x="109" y="3238"/>
                  </a:cubicBezTo>
                  <a:cubicBezTo>
                    <a:pt x="501" y="2205"/>
                    <a:pt x="774" y="1107"/>
                    <a:pt x="1111" y="54"/>
                  </a:cubicBezTo>
                  <a:cubicBezTo>
                    <a:pt x="1124" y="15"/>
                    <a:pt x="1110" y="0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4738675" y="670575"/>
              <a:ext cx="42000" cy="119325"/>
            </a:xfrm>
            <a:custGeom>
              <a:avLst/>
              <a:gdLst/>
              <a:ahLst/>
              <a:cxnLst/>
              <a:rect l="l" t="t" r="r" b="b"/>
              <a:pathLst>
                <a:path w="1680" h="4773" extrusionOk="0">
                  <a:moveTo>
                    <a:pt x="1644" y="1"/>
                  </a:moveTo>
                  <a:cubicBezTo>
                    <a:pt x="1603" y="1"/>
                    <a:pt x="1532" y="47"/>
                    <a:pt x="1519" y="89"/>
                  </a:cubicBezTo>
                  <a:cubicBezTo>
                    <a:pt x="1040" y="1629"/>
                    <a:pt x="197" y="3112"/>
                    <a:pt x="3" y="4734"/>
                  </a:cubicBezTo>
                  <a:cubicBezTo>
                    <a:pt x="1" y="4762"/>
                    <a:pt x="13" y="4773"/>
                    <a:pt x="32" y="4773"/>
                  </a:cubicBezTo>
                  <a:cubicBezTo>
                    <a:pt x="75" y="4773"/>
                    <a:pt x="152" y="4716"/>
                    <a:pt x="161" y="4676"/>
                  </a:cubicBezTo>
                  <a:cubicBezTo>
                    <a:pt x="474" y="3070"/>
                    <a:pt x="1192" y="1612"/>
                    <a:pt x="1668" y="52"/>
                  </a:cubicBezTo>
                  <a:cubicBezTo>
                    <a:pt x="1679" y="15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4761925" y="691150"/>
              <a:ext cx="29925" cy="77700"/>
            </a:xfrm>
            <a:custGeom>
              <a:avLst/>
              <a:gdLst/>
              <a:ahLst/>
              <a:cxnLst/>
              <a:rect l="l" t="t" r="r" b="b"/>
              <a:pathLst>
                <a:path w="1197" h="3108" extrusionOk="0">
                  <a:moveTo>
                    <a:pt x="1159" y="0"/>
                  </a:moveTo>
                  <a:cubicBezTo>
                    <a:pt x="1114" y="0"/>
                    <a:pt x="1034" y="51"/>
                    <a:pt x="1018" y="96"/>
                  </a:cubicBezTo>
                  <a:cubicBezTo>
                    <a:pt x="675" y="1083"/>
                    <a:pt x="341" y="2070"/>
                    <a:pt x="10" y="3061"/>
                  </a:cubicBezTo>
                  <a:cubicBezTo>
                    <a:pt x="0" y="3095"/>
                    <a:pt x="11" y="3107"/>
                    <a:pt x="31" y="3107"/>
                  </a:cubicBezTo>
                  <a:cubicBezTo>
                    <a:pt x="67" y="3107"/>
                    <a:pt x="130" y="3065"/>
                    <a:pt x="143" y="3028"/>
                  </a:cubicBezTo>
                  <a:cubicBezTo>
                    <a:pt x="506" y="2041"/>
                    <a:pt x="837" y="1046"/>
                    <a:pt x="1184" y="55"/>
                  </a:cubicBezTo>
                  <a:cubicBezTo>
                    <a:pt x="1197" y="16"/>
                    <a:pt x="1183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4781775" y="672950"/>
              <a:ext cx="36650" cy="105325"/>
            </a:xfrm>
            <a:custGeom>
              <a:avLst/>
              <a:gdLst/>
              <a:ahLst/>
              <a:cxnLst/>
              <a:rect l="l" t="t" r="r" b="b"/>
              <a:pathLst>
                <a:path w="1466" h="4213" extrusionOk="0">
                  <a:moveTo>
                    <a:pt x="1426" y="0"/>
                  </a:moveTo>
                  <a:cubicBezTo>
                    <a:pt x="1384" y="0"/>
                    <a:pt x="1312" y="48"/>
                    <a:pt x="1301" y="93"/>
                  </a:cubicBezTo>
                  <a:cubicBezTo>
                    <a:pt x="910" y="1473"/>
                    <a:pt x="476" y="2819"/>
                    <a:pt x="9" y="4177"/>
                  </a:cubicBezTo>
                  <a:cubicBezTo>
                    <a:pt x="0" y="4203"/>
                    <a:pt x="9" y="4213"/>
                    <a:pt x="25" y="4213"/>
                  </a:cubicBezTo>
                  <a:cubicBezTo>
                    <a:pt x="52" y="4213"/>
                    <a:pt x="98" y="4185"/>
                    <a:pt x="108" y="4164"/>
                  </a:cubicBezTo>
                  <a:cubicBezTo>
                    <a:pt x="769" y="2889"/>
                    <a:pt x="1067" y="1427"/>
                    <a:pt x="1455" y="56"/>
                  </a:cubicBezTo>
                  <a:cubicBezTo>
                    <a:pt x="1465" y="16"/>
                    <a:pt x="1450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4800275" y="680250"/>
              <a:ext cx="32900" cy="75975"/>
            </a:xfrm>
            <a:custGeom>
              <a:avLst/>
              <a:gdLst/>
              <a:ahLst/>
              <a:cxnLst/>
              <a:rect l="l" t="t" r="r" b="b"/>
              <a:pathLst>
                <a:path w="1316" h="3039" extrusionOk="0">
                  <a:moveTo>
                    <a:pt x="1279" y="1"/>
                  </a:moveTo>
                  <a:cubicBezTo>
                    <a:pt x="1236" y="1"/>
                    <a:pt x="1156" y="49"/>
                    <a:pt x="1140" y="95"/>
                  </a:cubicBezTo>
                  <a:cubicBezTo>
                    <a:pt x="793" y="1073"/>
                    <a:pt x="323" y="2018"/>
                    <a:pt x="8" y="3005"/>
                  </a:cubicBezTo>
                  <a:cubicBezTo>
                    <a:pt x="1" y="3029"/>
                    <a:pt x="8" y="3038"/>
                    <a:pt x="21" y="3038"/>
                  </a:cubicBezTo>
                  <a:cubicBezTo>
                    <a:pt x="44" y="3038"/>
                    <a:pt x="85" y="3012"/>
                    <a:pt x="96" y="2993"/>
                  </a:cubicBezTo>
                  <a:cubicBezTo>
                    <a:pt x="611" y="2085"/>
                    <a:pt x="954" y="1040"/>
                    <a:pt x="1301" y="53"/>
                  </a:cubicBezTo>
                  <a:cubicBezTo>
                    <a:pt x="1315" y="15"/>
                    <a:pt x="1303" y="1"/>
                    <a:pt x="1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4814600" y="686275"/>
              <a:ext cx="22000" cy="76350"/>
            </a:xfrm>
            <a:custGeom>
              <a:avLst/>
              <a:gdLst/>
              <a:ahLst/>
              <a:cxnLst/>
              <a:rect l="l" t="t" r="r" b="b"/>
              <a:pathLst>
                <a:path w="880" h="3054" extrusionOk="0">
                  <a:moveTo>
                    <a:pt x="839" y="0"/>
                  </a:moveTo>
                  <a:cubicBezTo>
                    <a:pt x="796" y="0"/>
                    <a:pt x="726" y="50"/>
                    <a:pt x="716" y="98"/>
                  </a:cubicBezTo>
                  <a:cubicBezTo>
                    <a:pt x="518" y="1076"/>
                    <a:pt x="203" y="2034"/>
                    <a:pt x="5" y="3012"/>
                  </a:cubicBezTo>
                  <a:cubicBezTo>
                    <a:pt x="1" y="3042"/>
                    <a:pt x="14" y="3053"/>
                    <a:pt x="32" y="3053"/>
                  </a:cubicBezTo>
                  <a:cubicBezTo>
                    <a:pt x="62" y="3053"/>
                    <a:pt x="107" y="3024"/>
                    <a:pt x="117" y="2996"/>
                  </a:cubicBezTo>
                  <a:cubicBezTo>
                    <a:pt x="476" y="2063"/>
                    <a:pt x="674" y="1039"/>
                    <a:pt x="872" y="56"/>
                  </a:cubicBezTo>
                  <a:cubicBezTo>
                    <a:pt x="880" y="16"/>
                    <a:pt x="864" y="0"/>
                    <a:pt x="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4830275" y="720400"/>
              <a:ext cx="14875" cy="44675"/>
            </a:xfrm>
            <a:custGeom>
              <a:avLst/>
              <a:gdLst/>
              <a:ahLst/>
              <a:cxnLst/>
              <a:rect l="l" t="t" r="r" b="b"/>
              <a:pathLst>
                <a:path w="595" h="1787" extrusionOk="0">
                  <a:moveTo>
                    <a:pt x="558" y="1"/>
                  </a:moveTo>
                  <a:cubicBezTo>
                    <a:pt x="516" y="1"/>
                    <a:pt x="444" y="50"/>
                    <a:pt x="432" y="95"/>
                  </a:cubicBezTo>
                  <a:cubicBezTo>
                    <a:pt x="287" y="644"/>
                    <a:pt x="171" y="1197"/>
                    <a:pt x="10" y="1742"/>
                  </a:cubicBezTo>
                  <a:cubicBezTo>
                    <a:pt x="1" y="1774"/>
                    <a:pt x="13" y="1786"/>
                    <a:pt x="33" y="1786"/>
                  </a:cubicBezTo>
                  <a:cubicBezTo>
                    <a:pt x="63" y="1786"/>
                    <a:pt x="111" y="1757"/>
                    <a:pt x="121" y="1730"/>
                  </a:cubicBezTo>
                  <a:cubicBezTo>
                    <a:pt x="340" y="1189"/>
                    <a:pt x="436" y="615"/>
                    <a:pt x="584" y="53"/>
                  </a:cubicBezTo>
                  <a:cubicBezTo>
                    <a:pt x="594" y="16"/>
                    <a:pt x="581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4868175" y="680425"/>
              <a:ext cx="10950" cy="26325"/>
            </a:xfrm>
            <a:custGeom>
              <a:avLst/>
              <a:gdLst/>
              <a:ahLst/>
              <a:cxnLst/>
              <a:rect l="l" t="t" r="r" b="b"/>
              <a:pathLst>
                <a:path w="438" h="1053" extrusionOk="0">
                  <a:moveTo>
                    <a:pt x="403" y="1"/>
                  </a:moveTo>
                  <a:cubicBezTo>
                    <a:pt x="365" y="1"/>
                    <a:pt x="298" y="44"/>
                    <a:pt x="282" y="84"/>
                  </a:cubicBezTo>
                  <a:cubicBezTo>
                    <a:pt x="229" y="248"/>
                    <a:pt x="174" y="418"/>
                    <a:pt x="121" y="583"/>
                  </a:cubicBezTo>
                  <a:cubicBezTo>
                    <a:pt x="75" y="728"/>
                    <a:pt x="6" y="872"/>
                    <a:pt x="1" y="1020"/>
                  </a:cubicBezTo>
                  <a:cubicBezTo>
                    <a:pt x="1" y="1044"/>
                    <a:pt x="12" y="1052"/>
                    <a:pt x="28" y="1052"/>
                  </a:cubicBezTo>
                  <a:cubicBezTo>
                    <a:pt x="56" y="1052"/>
                    <a:pt x="98" y="1024"/>
                    <a:pt x="109" y="1008"/>
                  </a:cubicBezTo>
                  <a:cubicBezTo>
                    <a:pt x="273" y="732"/>
                    <a:pt x="328" y="356"/>
                    <a:pt x="427" y="50"/>
                  </a:cubicBezTo>
                  <a:cubicBezTo>
                    <a:pt x="437" y="14"/>
                    <a:pt x="425" y="1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4879700" y="692800"/>
              <a:ext cx="4925" cy="14500"/>
            </a:xfrm>
            <a:custGeom>
              <a:avLst/>
              <a:gdLst/>
              <a:ahLst/>
              <a:cxnLst/>
              <a:rect l="l" t="t" r="r" b="b"/>
              <a:pathLst>
                <a:path w="197" h="580" extrusionOk="0">
                  <a:moveTo>
                    <a:pt x="171" y="1"/>
                  </a:moveTo>
                  <a:cubicBezTo>
                    <a:pt x="136" y="1"/>
                    <a:pt x="77" y="47"/>
                    <a:pt x="77" y="88"/>
                  </a:cubicBezTo>
                  <a:cubicBezTo>
                    <a:pt x="81" y="258"/>
                    <a:pt x="52" y="390"/>
                    <a:pt x="6" y="555"/>
                  </a:cubicBezTo>
                  <a:cubicBezTo>
                    <a:pt x="1" y="573"/>
                    <a:pt x="9" y="579"/>
                    <a:pt x="21" y="579"/>
                  </a:cubicBezTo>
                  <a:cubicBezTo>
                    <a:pt x="34" y="579"/>
                    <a:pt x="50" y="572"/>
                    <a:pt x="56" y="563"/>
                  </a:cubicBezTo>
                  <a:cubicBezTo>
                    <a:pt x="193" y="414"/>
                    <a:pt x="193" y="220"/>
                    <a:pt x="197" y="30"/>
                  </a:cubicBezTo>
                  <a:cubicBezTo>
                    <a:pt x="197" y="9"/>
                    <a:pt x="186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4737675" y="777850"/>
              <a:ext cx="21025" cy="60325"/>
            </a:xfrm>
            <a:custGeom>
              <a:avLst/>
              <a:gdLst/>
              <a:ahLst/>
              <a:cxnLst/>
              <a:rect l="l" t="t" r="r" b="b"/>
              <a:pathLst>
                <a:path w="841" h="2413" extrusionOk="0">
                  <a:moveTo>
                    <a:pt x="690" y="0"/>
                  </a:moveTo>
                  <a:cubicBezTo>
                    <a:pt x="660" y="0"/>
                    <a:pt x="616" y="41"/>
                    <a:pt x="605" y="63"/>
                  </a:cubicBezTo>
                  <a:cubicBezTo>
                    <a:pt x="580" y="105"/>
                    <a:pt x="576" y="117"/>
                    <a:pt x="559" y="175"/>
                  </a:cubicBezTo>
                  <a:cubicBezTo>
                    <a:pt x="553" y="200"/>
                    <a:pt x="563" y="209"/>
                    <a:pt x="578" y="209"/>
                  </a:cubicBezTo>
                  <a:cubicBezTo>
                    <a:pt x="581" y="209"/>
                    <a:pt x="584" y="208"/>
                    <a:pt x="588" y="208"/>
                  </a:cubicBezTo>
                  <a:lnTo>
                    <a:pt x="588" y="208"/>
                  </a:lnTo>
                  <a:cubicBezTo>
                    <a:pt x="556" y="592"/>
                    <a:pt x="516" y="964"/>
                    <a:pt x="407" y="1335"/>
                  </a:cubicBezTo>
                  <a:cubicBezTo>
                    <a:pt x="300" y="1695"/>
                    <a:pt x="126" y="2017"/>
                    <a:pt x="10" y="2367"/>
                  </a:cubicBezTo>
                  <a:cubicBezTo>
                    <a:pt x="0" y="2401"/>
                    <a:pt x="13" y="2412"/>
                    <a:pt x="32" y="2412"/>
                  </a:cubicBezTo>
                  <a:cubicBezTo>
                    <a:pt x="62" y="2412"/>
                    <a:pt x="108" y="2387"/>
                    <a:pt x="122" y="2367"/>
                  </a:cubicBezTo>
                  <a:cubicBezTo>
                    <a:pt x="547" y="1773"/>
                    <a:pt x="841" y="761"/>
                    <a:pt x="721" y="35"/>
                  </a:cubicBezTo>
                  <a:cubicBezTo>
                    <a:pt x="717" y="9"/>
                    <a:pt x="705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4753375" y="782425"/>
              <a:ext cx="22300" cy="76350"/>
            </a:xfrm>
            <a:custGeom>
              <a:avLst/>
              <a:gdLst/>
              <a:ahLst/>
              <a:cxnLst/>
              <a:rect l="l" t="t" r="r" b="b"/>
              <a:pathLst>
                <a:path w="892" h="3054" extrusionOk="0">
                  <a:moveTo>
                    <a:pt x="861" y="0"/>
                  </a:moveTo>
                  <a:cubicBezTo>
                    <a:pt x="817" y="0"/>
                    <a:pt x="734" y="62"/>
                    <a:pt x="728" y="111"/>
                  </a:cubicBezTo>
                  <a:cubicBezTo>
                    <a:pt x="613" y="1115"/>
                    <a:pt x="485" y="2085"/>
                    <a:pt x="22" y="2994"/>
                  </a:cubicBezTo>
                  <a:cubicBezTo>
                    <a:pt x="0" y="3038"/>
                    <a:pt x="16" y="3054"/>
                    <a:pt x="42" y="3054"/>
                  </a:cubicBezTo>
                  <a:cubicBezTo>
                    <a:pt x="70" y="3054"/>
                    <a:pt x="109" y="3036"/>
                    <a:pt x="126" y="3015"/>
                  </a:cubicBezTo>
                  <a:cubicBezTo>
                    <a:pt x="753" y="2242"/>
                    <a:pt x="778" y="983"/>
                    <a:pt x="890" y="37"/>
                  </a:cubicBezTo>
                  <a:cubicBezTo>
                    <a:pt x="892" y="11"/>
                    <a:pt x="880" y="0"/>
                    <a:pt x="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4765450" y="795775"/>
              <a:ext cx="17575" cy="72925"/>
            </a:xfrm>
            <a:custGeom>
              <a:avLst/>
              <a:gdLst/>
              <a:ahLst/>
              <a:cxnLst/>
              <a:rect l="l" t="t" r="r" b="b"/>
              <a:pathLst>
                <a:path w="703" h="2917" extrusionOk="0">
                  <a:moveTo>
                    <a:pt x="671" y="1"/>
                  </a:moveTo>
                  <a:cubicBezTo>
                    <a:pt x="626" y="1"/>
                    <a:pt x="545" y="65"/>
                    <a:pt x="538" y="114"/>
                  </a:cubicBezTo>
                  <a:cubicBezTo>
                    <a:pt x="439" y="1048"/>
                    <a:pt x="382" y="1972"/>
                    <a:pt x="18" y="2852"/>
                  </a:cubicBezTo>
                  <a:cubicBezTo>
                    <a:pt x="0" y="2899"/>
                    <a:pt x="16" y="2917"/>
                    <a:pt x="42" y="2917"/>
                  </a:cubicBezTo>
                  <a:cubicBezTo>
                    <a:pt x="76" y="2917"/>
                    <a:pt x="127" y="2887"/>
                    <a:pt x="146" y="2852"/>
                  </a:cubicBezTo>
                  <a:cubicBezTo>
                    <a:pt x="584" y="1997"/>
                    <a:pt x="601" y="974"/>
                    <a:pt x="700" y="40"/>
                  </a:cubicBezTo>
                  <a:cubicBezTo>
                    <a:pt x="702" y="12"/>
                    <a:pt x="69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4780025" y="798200"/>
              <a:ext cx="23725" cy="77725"/>
            </a:xfrm>
            <a:custGeom>
              <a:avLst/>
              <a:gdLst/>
              <a:ahLst/>
              <a:cxnLst/>
              <a:rect l="l" t="t" r="r" b="b"/>
              <a:pathLst>
                <a:path w="949" h="3109" extrusionOk="0">
                  <a:moveTo>
                    <a:pt x="905" y="0"/>
                  </a:moveTo>
                  <a:cubicBezTo>
                    <a:pt x="861" y="0"/>
                    <a:pt x="793" y="49"/>
                    <a:pt x="786" y="96"/>
                  </a:cubicBezTo>
                  <a:cubicBezTo>
                    <a:pt x="620" y="1107"/>
                    <a:pt x="496" y="2123"/>
                    <a:pt x="26" y="3044"/>
                  </a:cubicBezTo>
                  <a:cubicBezTo>
                    <a:pt x="1" y="3090"/>
                    <a:pt x="20" y="3108"/>
                    <a:pt x="50" y="3108"/>
                  </a:cubicBezTo>
                  <a:cubicBezTo>
                    <a:pt x="78" y="3108"/>
                    <a:pt x="117" y="3091"/>
                    <a:pt x="133" y="3065"/>
                  </a:cubicBezTo>
                  <a:cubicBezTo>
                    <a:pt x="699" y="2190"/>
                    <a:pt x="777" y="1062"/>
                    <a:pt x="942" y="59"/>
                  </a:cubicBezTo>
                  <a:cubicBezTo>
                    <a:pt x="949" y="16"/>
                    <a:pt x="93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4795500" y="814175"/>
              <a:ext cx="18975" cy="66150"/>
            </a:xfrm>
            <a:custGeom>
              <a:avLst/>
              <a:gdLst/>
              <a:ahLst/>
              <a:cxnLst/>
              <a:rect l="l" t="t" r="r" b="b"/>
              <a:pathLst>
                <a:path w="759" h="2646" extrusionOk="0">
                  <a:moveTo>
                    <a:pt x="721" y="0"/>
                  </a:moveTo>
                  <a:cubicBezTo>
                    <a:pt x="681" y="0"/>
                    <a:pt x="618" y="46"/>
                    <a:pt x="613" y="89"/>
                  </a:cubicBezTo>
                  <a:cubicBezTo>
                    <a:pt x="464" y="947"/>
                    <a:pt x="188" y="1765"/>
                    <a:pt x="5" y="2612"/>
                  </a:cubicBezTo>
                  <a:cubicBezTo>
                    <a:pt x="1" y="2637"/>
                    <a:pt x="10" y="2645"/>
                    <a:pt x="23" y="2645"/>
                  </a:cubicBezTo>
                  <a:cubicBezTo>
                    <a:pt x="45" y="2645"/>
                    <a:pt x="80" y="2621"/>
                    <a:pt x="88" y="2603"/>
                  </a:cubicBezTo>
                  <a:cubicBezTo>
                    <a:pt x="460" y="1819"/>
                    <a:pt x="609" y="898"/>
                    <a:pt x="752" y="51"/>
                  </a:cubicBezTo>
                  <a:cubicBezTo>
                    <a:pt x="758" y="14"/>
                    <a:pt x="743" y="0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4811175" y="829850"/>
              <a:ext cx="15625" cy="70200"/>
            </a:xfrm>
            <a:custGeom>
              <a:avLst/>
              <a:gdLst/>
              <a:ahLst/>
              <a:cxnLst/>
              <a:rect l="l" t="t" r="r" b="b"/>
              <a:pathLst>
                <a:path w="625" h="2808" extrusionOk="0">
                  <a:moveTo>
                    <a:pt x="584" y="0"/>
                  </a:moveTo>
                  <a:cubicBezTo>
                    <a:pt x="541" y="0"/>
                    <a:pt x="473" y="50"/>
                    <a:pt x="464" y="97"/>
                  </a:cubicBezTo>
                  <a:cubicBezTo>
                    <a:pt x="316" y="977"/>
                    <a:pt x="47" y="1886"/>
                    <a:pt x="2" y="2782"/>
                  </a:cubicBezTo>
                  <a:cubicBezTo>
                    <a:pt x="0" y="2800"/>
                    <a:pt x="8" y="2808"/>
                    <a:pt x="19" y="2808"/>
                  </a:cubicBezTo>
                  <a:cubicBezTo>
                    <a:pt x="47" y="2808"/>
                    <a:pt x="100" y="2763"/>
                    <a:pt x="110" y="2740"/>
                  </a:cubicBezTo>
                  <a:cubicBezTo>
                    <a:pt x="348" y="1873"/>
                    <a:pt x="468" y="944"/>
                    <a:pt x="617" y="57"/>
                  </a:cubicBezTo>
                  <a:cubicBezTo>
                    <a:pt x="624" y="16"/>
                    <a:pt x="608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4472625" y="857825"/>
              <a:ext cx="57350" cy="193100"/>
            </a:xfrm>
            <a:custGeom>
              <a:avLst/>
              <a:gdLst/>
              <a:ahLst/>
              <a:cxnLst/>
              <a:rect l="l" t="t" r="r" b="b"/>
              <a:pathLst>
                <a:path w="2294" h="7724" extrusionOk="0">
                  <a:moveTo>
                    <a:pt x="2254" y="1"/>
                  </a:moveTo>
                  <a:cubicBezTo>
                    <a:pt x="2212" y="1"/>
                    <a:pt x="2142" y="50"/>
                    <a:pt x="2132" y="98"/>
                  </a:cubicBezTo>
                  <a:cubicBezTo>
                    <a:pt x="1533" y="2674"/>
                    <a:pt x="979" y="5196"/>
                    <a:pt x="17" y="7670"/>
                  </a:cubicBezTo>
                  <a:cubicBezTo>
                    <a:pt x="1" y="7708"/>
                    <a:pt x="13" y="7723"/>
                    <a:pt x="35" y="7723"/>
                  </a:cubicBezTo>
                  <a:cubicBezTo>
                    <a:pt x="62" y="7723"/>
                    <a:pt x="102" y="7700"/>
                    <a:pt x="116" y="7670"/>
                  </a:cubicBezTo>
                  <a:cubicBezTo>
                    <a:pt x="1269" y="5292"/>
                    <a:pt x="1694" y="2616"/>
                    <a:pt x="2284" y="56"/>
                  </a:cubicBezTo>
                  <a:cubicBezTo>
                    <a:pt x="2293" y="16"/>
                    <a:pt x="2278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4499000" y="839825"/>
              <a:ext cx="55100" cy="183550"/>
            </a:xfrm>
            <a:custGeom>
              <a:avLst/>
              <a:gdLst/>
              <a:ahLst/>
              <a:cxnLst/>
              <a:rect l="l" t="t" r="r" b="b"/>
              <a:pathLst>
                <a:path w="2204" h="7342" extrusionOk="0">
                  <a:moveTo>
                    <a:pt x="2168" y="0"/>
                  </a:moveTo>
                  <a:cubicBezTo>
                    <a:pt x="2131" y="0"/>
                    <a:pt x="2069" y="43"/>
                    <a:pt x="2059" y="83"/>
                  </a:cubicBezTo>
                  <a:cubicBezTo>
                    <a:pt x="1427" y="2507"/>
                    <a:pt x="705" y="4889"/>
                    <a:pt x="11" y="7288"/>
                  </a:cubicBezTo>
                  <a:cubicBezTo>
                    <a:pt x="0" y="7327"/>
                    <a:pt x="15" y="7341"/>
                    <a:pt x="39" y="7341"/>
                  </a:cubicBezTo>
                  <a:cubicBezTo>
                    <a:pt x="76" y="7341"/>
                    <a:pt x="135" y="7306"/>
                    <a:pt x="147" y="7271"/>
                  </a:cubicBezTo>
                  <a:cubicBezTo>
                    <a:pt x="1014" y="4934"/>
                    <a:pt x="1658" y="2482"/>
                    <a:pt x="2195" y="50"/>
                  </a:cubicBezTo>
                  <a:cubicBezTo>
                    <a:pt x="2203" y="14"/>
                    <a:pt x="2189" y="0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4509775" y="838275"/>
              <a:ext cx="58100" cy="203375"/>
            </a:xfrm>
            <a:custGeom>
              <a:avLst/>
              <a:gdLst/>
              <a:ahLst/>
              <a:cxnLst/>
              <a:rect l="l" t="t" r="r" b="b"/>
              <a:pathLst>
                <a:path w="2324" h="8135" extrusionOk="0">
                  <a:moveTo>
                    <a:pt x="2282" y="0"/>
                  </a:moveTo>
                  <a:cubicBezTo>
                    <a:pt x="2236" y="0"/>
                    <a:pt x="2159" y="51"/>
                    <a:pt x="2148" y="99"/>
                  </a:cubicBezTo>
                  <a:cubicBezTo>
                    <a:pt x="1525" y="2763"/>
                    <a:pt x="934" y="5504"/>
                    <a:pt x="13" y="8080"/>
                  </a:cubicBezTo>
                  <a:cubicBezTo>
                    <a:pt x="1" y="8119"/>
                    <a:pt x="16" y="8134"/>
                    <a:pt x="42" y="8134"/>
                  </a:cubicBezTo>
                  <a:cubicBezTo>
                    <a:pt x="81" y="8134"/>
                    <a:pt x="143" y="8099"/>
                    <a:pt x="158" y="8064"/>
                  </a:cubicBezTo>
                  <a:cubicBezTo>
                    <a:pt x="1174" y="5532"/>
                    <a:pt x="1694" y="2708"/>
                    <a:pt x="2313" y="57"/>
                  </a:cubicBezTo>
                  <a:cubicBezTo>
                    <a:pt x="2324" y="16"/>
                    <a:pt x="2308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4526350" y="865075"/>
              <a:ext cx="49925" cy="190625"/>
            </a:xfrm>
            <a:custGeom>
              <a:avLst/>
              <a:gdLst/>
              <a:ahLst/>
              <a:cxnLst/>
              <a:rect l="l" t="t" r="r" b="b"/>
              <a:pathLst>
                <a:path w="1997" h="7625" extrusionOk="0">
                  <a:moveTo>
                    <a:pt x="1954" y="1"/>
                  </a:moveTo>
                  <a:cubicBezTo>
                    <a:pt x="1909" y="1"/>
                    <a:pt x="1839" y="51"/>
                    <a:pt x="1828" y="100"/>
                  </a:cubicBezTo>
                  <a:cubicBezTo>
                    <a:pt x="1332" y="2632"/>
                    <a:pt x="656" y="5093"/>
                    <a:pt x="7" y="7587"/>
                  </a:cubicBezTo>
                  <a:cubicBezTo>
                    <a:pt x="0" y="7614"/>
                    <a:pt x="8" y="7624"/>
                    <a:pt x="23" y="7624"/>
                  </a:cubicBezTo>
                  <a:cubicBezTo>
                    <a:pt x="50" y="7624"/>
                    <a:pt x="100" y="7589"/>
                    <a:pt x="111" y="7562"/>
                  </a:cubicBezTo>
                  <a:cubicBezTo>
                    <a:pt x="970" y="5138"/>
                    <a:pt x="1498" y="2578"/>
                    <a:pt x="1989" y="60"/>
                  </a:cubicBezTo>
                  <a:cubicBezTo>
                    <a:pt x="1997" y="17"/>
                    <a:pt x="1980" y="1"/>
                    <a:pt x="1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4546500" y="862750"/>
              <a:ext cx="61375" cy="205525"/>
            </a:xfrm>
            <a:custGeom>
              <a:avLst/>
              <a:gdLst/>
              <a:ahLst/>
              <a:cxnLst/>
              <a:rect l="l" t="t" r="r" b="b"/>
              <a:pathLst>
                <a:path w="2455" h="8221" extrusionOk="0">
                  <a:moveTo>
                    <a:pt x="2412" y="0"/>
                  </a:moveTo>
                  <a:cubicBezTo>
                    <a:pt x="2368" y="0"/>
                    <a:pt x="2300" y="47"/>
                    <a:pt x="2289" y="94"/>
                  </a:cubicBezTo>
                  <a:cubicBezTo>
                    <a:pt x="1695" y="2844"/>
                    <a:pt x="1001" y="5516"/>
                    <a:pt x="19" y="8155"/>
                  </a:cubicBezTo>
                  <a:cubicBezTo>
                    <a:pt x="0" y="8201"/>
                    <a:pt x="18" y="8220"/>
                    <a:pt x="46" y="8220"/>
                  </a:cubicBezTo>
                  <a:cubicBezTo>
                    <a:pt x="79" y="8220"/>
                    <a:pt x="127" y="8193"/>
                    <a:pt x="143" y="8155"/>
                  </a:cubicBezTo>
                  <a:cubicBezTo>
                    <a:pt x="1249" y="5569"/>
                    <a:pt x="1856" y="2795"/>
                    <a:pt x="2447" y="58"/>
                  </a:cubicBezTo>
                  <a:cubicBezTo>
                    <a:pt x="2455" y="16"/>
                    <a:pt x="2437" y="0"/>
                    <a:pt x="2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4556875" y="897925"/>
              <a:ext cx="54700" cy="200275"/>
            </a:xfrm>
            <a:custGeom>
              <a:avLst/>
              <a:gdLst/>
              <a:ahLst/>
              <a:cxnLst/>
              <a:rect l="l" t="t" r="r" b="b"/>
              <a:pathLst>
                <a:path w="2188" h="8011" extrusionOk="0">
                  <a:moveTo>
                    <a:pt x="2146" y="1"/>
                  </a:moveTo>
                  <a:cubicBezTo>
                    <a:pt x="2101" y="1"/>
                    <a:pt x="2030" y="52"/>
                    <a:pt x="2019" y="99"/>
                  </a:cubicBezTo>
                  <a:cubicBezTo>
                    <a:pt x="1478" y="2771"/>
                    <a:pt x="805" y="5372"/>
                    <a:pt x="8" y="7977"/>
                  </a:cubicBezTo>
                  <a:cubicBezTo>
                    <a:pt x="0" y="8002"/>
                    <a:pt x="10" y="8011"/>
                    <a:pt x="25" y="8011"/>
                  </a:cubicBezTo>
                  <a:cubicBezTo>
                    <a:pt x="50" y="8011"/>
                    <a:pt x="89" y="7988"/>
                    <a:pt x="99" y="7966"/>
                  </a:cubicBezTo>
                  <a:cubicBezTo>
                    <a:pt x="1090" y="5426"/>
                    <a:pt x="1639" y="2721"/>
                    <a:pt x="2180" y="59"/>
                  </a:cubicBezTo>
                  <a:cubicBezTo>
                    <a:pt x="2188" y="17"/>
                    <a:pt x="2171" y="1"/>
                    <a:pt x="2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4583175" y="918725"/>
              <a:ext cx="51400" cy="184725"/>
            </a:xfrm>
            <a:custGeom>
              <a:avLst/>
              <a:gdLst/>
              <a:ahLst/>
              <a:cxnLst/>
              <a:rect l="l" t="t" r="r" b="b"/>
              <a:pathLst>
                <a:path w="2056" h="7389" extrusionOk="0">
                  <a:moveTo>
                    <a:pt x="2014" y="1"/>
                  </a:moveTo>
                  <a:cubicBezTo>
                    <a:pt x="1971" y="1"/>
                    <a:pt x="1904" y="49"/>
                    <a:pt x="1896" y="94"/>
                  </a:cubicBezTo>
                  <a:cubicBezTo>
                    <a:pt x="1455" y="2596"/>
                    <a:pt x="757" y="4925"/>
                    <a:pt x="10" y="7344"/>
                  </a:cubicBezTo>
                  <a:cubicBezTo>
                    <a:pt x="0" y="7376"/>
                    <a:pt x="14" y="7388"/>
                    <a:pt x="35" y="7388"/>
                  </a:cubicBezTo>
                  <a:cubicBezTo>
                    <a:pt x="67" y="7388"/>
                    <a:pt x="119" y="7358"/>
                    <a:pt x="129" y="7328"/>
                  </a:cubicBezTo>
                  <a:cubicBezTo>
                    <a:pt x="1013" y="4949"/>
                    <a:pt x="1607" y="2554"/>
                    <a:pt x="2049" y="56"/>
                  </a:cubicBezTo>
                  <a:cubicBezTo>
                    <a:pt x="2055" y="16"/>
                    <a:pt x="2039" y="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4617500" y="924875"/>
              <a:ext cx="40125" cy="136950"/>
            </a:xfrm>
            <a:custGeom>
              <a:avLst/>
              <a:gdLst/>
              <a:ahLst/>
              <a:cxnLst/>
              <a:rect l="l" t="t" r="r" b="b"/>
              <a:pathLst>
                <a:path w="1605" h="5478" extrusionOk="0">
                  <a:moveTo>
                    <a:pt x="1566" y="0"/>
                  </a:moveTo>
                  <a:cubicBezTo>
                    <a:pt x="1525" y="0"/>
                    <a:pt x="1459" y="47"/>
                    <a:pt x="1448" y="92"/>
                  </a:cubicBezTo>
                  <a:cubicBezTo>
                    <a:pt x="1080" y="1891"/>
                    <a:pt x="663" y="3704"/>
                    <a:pt x="15" y="5426"/>
                  </a:cubicBezTo>
                  <a:cubicBezTo>
                    <a:pt x="1" y="5463"/>
                    <a:pt x="15" y="5477"/>
                    <a:pt x="37" y="5477"/>
                  </a:cubicBezTo>
                  <a:cubicBezTo>
                    <a:pt x="59" y="5477"/>
                    <a:pt x="88" y="5463"/>
                    <a:pt x="102" y="5443"/>
                  </a:cubicBezTo>
                  <a:cubicBezTo>
                    <a:pt x="495" y="4860"/>
                    <a:pt x="638" y="3997"/>
                    <a:pt x="829" y="3332"/>
                  </a:cubicBezTo>
                  <a:cubicBezTo>
                    <a:pt x="1134" y="2251"/>
                    <a:pt x="1374" y="1152"/>
                    <a:pt x="1597" y="54"/>
                  </a:cubicBezTo>
                  <a:cubicBezTo>
                    <a:pt x="1604" y="15"/>
                    <a:pt x="1589" y="0"/>
                    <a:pt x="1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4658675" y="972325"/>
              <a:ext cx="12525" cy="30075"/>
            </a:xfrm>
            <a:custGeom>
              <a:avLst/>
              <a:gdLst/>
              <a:ahLst/>
              <a:cxnLst/>
              <a:rect l="l" t="t" r="r" b="b"/>
              <a:pathLst>
                <a:path w="501" h="1203" extrusionOk="0">
                  <a:moveTo>
                    <a:pt x="463" y="0"/>
                  </a:moveTo>
                  <a:cubicBezTo>
                    <a:pt x="420" y="0"/>
                    <a:pt x="347" y="47"/>
                    <a:pt x="334" y="92"/>
                  </a:cubicBezTo>
                  <a:cubicBezTo>
                    <a:pt x="230" y="448"/>
                    <a:pt x="94" y="795"/>
                    <a:pt x="7" y="1157"/>
                  </a:cubicBezTo>
                  <a:cubicBezTo>
                    <a:pt x="0" y="1190"/>
                    <a:pt x="12" y="1203"/>
                    <a:pt x="32" y="1203"/>
                  </a:cubicBezTo>
                  <a:cubicBezTo>
                    <a:pt x="67" y="1203"/>
                    <a:pt x="123" y="1163"/>
                    <a:pt x="131" y="1129"/>
                  </a:cubicBezTo>
                  <a:cubicBezTo>
                    <a:pt x="235" y="765"/>
                    <a:pt x="379" y="414"/>
                    <a:pt x="491" y="52"/>
                  </a:cubicBezTo>
                  <a:cubicBezTo>
                    <a:pt x="501" y="14"/>
                    <a:pt x="487" y="0"/>
                    <a:pt x="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4610425" y="1071900"/>
              <a:ext cx="13325" cy="44700"/>
            </a:xfrm>
            <a:custGeom>
              <a:avLst/>
              <a:gdLst/>
              <a:ahLst/>
              <a:cxnLst/>
              <a:rect l="l" t="t" r="r" b="b"/>
              <a:pathLst>
                <a:path w="533" h="1788" extrusionOk="0">
                  <a:moveTo>
                    <a:pt x="488" y="1"/>
                  </a:moveTo>
                  <a:cubicBezTo>
                    <a:pt x="441" y="1"/>
                    <a:pt x="368" y="52"/>
                    <a:pt x="361" y="102"/>
                  </a:cubicBezTo>
                  <a:cubicBezTo>
                    <a:pt x="269" y="656"/>
                    <a:pt x="96" y="1197"/>
                    <a:pt x="5" y="1750"/>
                  </a:cubicBezTo>
                  <a:cubicBezTo>
                    <a:pt x="0" y="1777"/>
                    <a:pt x="10" y="1787"/>
                    <a:pt x="25" y="1787"/>
                  </a:cubicBezTo>
                  <a:cubicBezTo>
                    <a:pt x="50" y="1787"/>
                    <a:pt x="90" y="1758"/>
                    <a:pt x="100" y="1737"/>
                  </a:cubicBezTo>
                  <a:cubicBezTo>
                    <a:pt x="361" y="1233"/>
                    <a:pt x="431" y="614"/>
                    <a:pt x="525" y="61"/>
                  </a:cubicBezTo>
                  <a:cubicBezTo>
                    <a:pt x="533" y="17"/>
                    <a:pt x="51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4615325" y="1107275"/>
              <a:ext cx="12075" cy="34775"/>
            </a:xfrm>
            <a:custGeom>
              <a:avLst/>
              <a:gdLst/>
              <a:ahLst/>
              <a:cxnLst/>
              <a:rect l="l" t="t" r="r" b="b"/>
              <a:pathLst>
                <a:path w="483" h="1391" extrusionOk="0">
                  <a:moveTo>
                    <a:pt x="441" y="0"/>
                  </a:moveTo>
                  <a:cubicBezTo>
                    <a:pt x="396" y="0"/>
                    <a:pt x="323" y="50"/>
                    <a:pt x="313" y="95"/>
                  </a:cubicBezTo>
                  <a:cubicBezTo>
                    <a:pt x="222" y="516"/>
                    <a:pt x="77" y="933"/>
                    <a:pt x="3" y="1354"/>
                  </a:cubicBezTo>
                  <a:cubicBezTo>
                    <a:pt x="0" y="1381"/>
                    <a:pt x="10" y="1390"/>
                    <a:pt x="25" y="1390"/>
                  </a:cubicBezTo>
                  <a:cubicBezTo>
                    <a:pt x="49" y="1390"/>
                    <a:pt x="86" y="1363"/>
                    <a:pt x="94" y="1343"/>
                  </a:cubicBezTo>
                  <a:cubicBezTo>
                    <a:pt x="288" y="941"/>
                    <a:pt x="375" y="487"/>
                    <a:pt x="474" y="58"/>
                  </a:cubicBezTo>
                  <a:cubicBezTo>
                    <a:pt x="483" y="16"/>
                    <a:pt x="466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4583800" y="887075"/>
              <a:ext cx="45350" cy="171475"/>
            </a:xfrm>
            <a:custGeom>
              <a:avLst/>
              <a:gdLst/>
              <a:ahLst/>
              <a:cxnLst/>
              <a:rect l="l" t="t" r="r" b="b"/>
              <a:pathLst>
                <a:path w="1814" h="6859" extrusionOk="0">
                  <a:moveTo>
                    <a:pt x="1780" y="1"/>
                  </a:moveTo>
                  <a:cubicBezTo>
                    <a:pt x="1754" y="1"/>
                    <a:pt x="1716" y="23"/>
                    <a:pt x="1702" y="51"/>
                  </a:cubicBezTo>
                  <a:cubicBezTo>
                    <a:pt x="1298" y="880"/>
                    <a:pt x="1199" y="1884"/>
                    <a:pt x="955" y="2776"/>
                  </a:cubicBezTo>
                  <a:cubicBezTo>
                    <a:pt x="595" y="4110"/>
                    <a:pt x="216" y="5443"/>
                    <a:pt x="5" y="6810"/>
                  </a:cubicBezTo>
                  <a:cubicBezTo>
                    <a:pt x="0" y="6845"/>
                    <a:pt x="14" y="6858"/>
                    <a:pt x="34" y="6858"/>
                  </a:cubicBezTo>
                  <a:cubicBezTo>
                    <a:pt x="71" y="6858"/>
                    <a:pt x="129" y="6814"/>
                    <a:pt x="137" y="6776"/>
                  </a:cubicBezTo>
                  <a:cubicBezTo>
                    <a:pt x="669" y="4580"/>
                    <a:pt x="1016" y="2168"/>
                    <a:pt x="1801" y="51"/>
                  </a:cubicBezTo>
                  <a:cubicBezTo>
                    <a:pt x="1814" y="14"/>
                    <a:pt x="1801" y="1"/>
                    <a:pt x="1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4717450" y="1000750"/>
              <a:ext cx="12775" cy="48250"/>
            </a:xfrm>
            <a:custGeom>
              <a:avLst/>
              <a:gdLst/>
              <a:ahLst/>
              <a:cxnLst/>
              <a:rect l="l" t="t" r="r" b="b"/>
              <a:pathLst>
                <a:path w="511" h="1930" extrusionOk="0">
                  <a:moveTo>
                    <a:pt x="466" y="0"/>
                  </a:moveTo>
                  <a:cubicBezTo>
                    <a:pt x="419" y="0"/>
                    <a:pt x="341" y="67"/>
                    <a:pt x="341" y="120"/>
                  </a:cubicBezTo>
                  <a:cubicBezTo>
                    <a:pt x="349" y="718"/>
                    <a:pt x="114" y="1309"/>
                    <a:pt x="6" y="1891"/>
                  </a:cubicBezTo>
                  <a:cubicBezTo>
                    <a:pt x="1" y="1919"/>
                    <a:pt x="12" y="1929"/>
                    <a:pt x="29" y="1929"/>
                  </a:cubicBezTo>
                  <a:cubicBezTo>
                    <a:pt x="50" y="1929"/>
                    <a:pt x="81" y="1912"/>
                    <a:pt x="93" y="1895"/>
                  </a:cubicBezTo>
                  <a:cubicBezTo>
                    <a:pt x="266" y="1631"/>
                    <a:pt x="295" y="1318"/>
                    <a:pt x="361" y="1015"/>
                  </a:cubicBezTo>
                  <a:cubicBezTo>
                    <a:pt x="436" y="689"/>
                    <a:pt x="510" y="376"/>
                    <a:pt x="501" y="41"/>
                  </a:cubicBezTo>
                  <a:cubicBezTo>
                    <a:pt x="500" y="12"/>
                    <a:pt x="486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4731625" y="1009900"/>
              <a:ext cx="12675" cy="32075"/>
            </a:xfrm>
            <a:custGeom>
              <a:avLst/>
              <a:gdLst/>
              <a:ahLst/>
              <a:cxnLst/>
              <a:rect l="l" t="t" r="r" b="b"/>
              <a:pathLst>
                <a:path w="507" h="1283" extrusionOk="0">
                  <a:moveTo>
                    <a:pt x="464" y="1"/>
                  </a:moveTo>
                  <a:cubicBezTo>
                    <a:pt x="419" y="1"/>
                    <a:pt x="345" y="49"/>
                    <a:pt x="335" y="96"/>
                  </a:cubicBezTo>
                  <a:cubicBezTo>
                    <a:pt x="235" y="481"/>
                    <a:pt x="117" y="857"/>
                    <a:pt x="9" y="1236"/>
                  </a:cubicBezTo>
                  <a:cubicBezTo>
                    <a:pt x="0" y="1270"/>
                    <a:pt x="14" y="1282"/>
                    <a:pt x="35" y="1282"/>
                  </a:cubicBezTo>
                  <a:cubicBezTo>
                    <a:pt x="68" y="1282"/>
                    <a:pt x="118" y="1251"/>
                    <a:pt x="128" y="1224"/>
                  </a:cubicBezTo>
                  <a:cubicBezTo>
                    <a:pt x="277" y="844"/>
                    <a:pt x="393" y="451"/>
                    <a:pt x="496" y="60"/>
                  </a:cubicBezTo>
                  <a:cubicBezTo>
                    <a:pt x="507" y="17"/>
                    <a:pt x="490" y="1"/>
                    <a:pt x="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4674125" y="1138375"/>
              <a:ext cx="23825" cy="56225"/>
            </a:xfrm>
            <a:custGeom>
              <a:avLst/>
              <a:gdLst/>
              <a:ahLst/>
              <a:cxnLst/>
              <a:rect l="l" t="t" r="r" b="b"/>
              <a:pathLst>
                <a:path w="953" h="2249" extrusionOk="0">
                  <a:moveTo>
                    <a:pt x="914" y="1"/>
                  </a:moveTo>
                  <a:cubicBezTo>
                    <a:pt x="871" y="1"/>
                    <a:pt x="800" y="49"/>
                    <a:pt x="789" y="94"/>
                  </a:cubicBezTo>
                  <a:cubicBezTo>
                    <a:pt x="587" y="804"/>
                    <a:pt x="124" y="1481"/>
                    <a:pt x="5" y="2204"/>
                  </a:cubicBezTo>
                  <a:cubicBezTo>
                    <a:pt x="0" y="2236"/>
                    <a:pt x="11" y="2248"/>
                    <a:pt x="28" y="2248"/>
                  </a:cubicBezTo>
                  <a:cubicBezTo>
                    <a:pt x="56" y="2248"/>
                    <a:pt x="100" y="2215"/>
                    <a:pt x="113" y="2191"/>
                  </a:cubicBezTo>
                  <a:cubicBezTo>
                    <a:pt x="454" y="1530"/>
                    <a:pt x="748" y="775"/>
                    <a:pt x="942" y="57"/>
                  </a:cubicBezTo>
                  <a:cubicBezTo>
                    <a:pt x="952" y="16"/>
                    <a:pt x="938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4712025" y="1109025"/>
              <a:ext cx="19200" cy="54875"/>
            </a:xfrm>
            <a:custGeom>
              <a:avLst/>
              <a:gdLst/>
              <a:ahLst/>
              <a:cxnLst/>
              <a:rect l="l" t="t" r="r" b="b"/>
              <a:pathLst>
                <a:path w="768" h="2195" extrusionOk="0">
                  <a:moveTo>
                    <a:pt x="746" y="0"/>
                  </a:moveTo>
                  <a:cubicBezTo>
                    <a:pt x="715" y="0"/>
                    <a:pt x="662" y="45"/>
                    <a:pt x="657" y="71"/>
                  </a:cubicBezTo>
                  <a:cubicBezTo>
                    <a:pt x="491" y="772"/>
                    <a:pt x="140" y="1437"/>
                    <a:pt x="9" y="2144"/>
                  </a:cubicBezTo>
                  <a:cubicBezTo>
                    <a:pt x="1" y="2181"/>
                    <a:pt x="15" y="2195"/>
                    <a:pt x="38" y="2195"/>
                  </a:cubicBezTo>
                  <a:cubicBezTo>
                    <a:pt x="74" y="2195"/>
                    <a:pt x="131" y="2158"/>
                    <a:pt x="144" y="2127"/>
                  </a:cubicBezTo>
                  <a:cubicBezTo>
                    <a:pt x="405" y="1483"/>
                    <a:pt x="752" y="731"/>
                    <a:pt x="768" y="29"/>
                  </a:cubicBezTo>
                  <a:cubicBezTo>
                    <a:pt x="768" y="8"/>
                    <a:pt x="759" y="0"/>
                    <a:pt x="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4731375" y="1089050"/>
              <a:ext cx="25500" cy="73175"/>
            </a:xfrm>
            <a:custGeom>
              <a:avLst/>
              <a:gdLst/>
              <a:ahLst/>
              <a:cxnLst/>
              <a:rect l="l" t="t" r="r" b="b"/>
              <a:pathLst>
                <a:path w="1020" h="2927" extrusionOk="0">
                  <a:moveTo>
                    <a:pt x="979" y="0"/>
                  </a:moveTo>
                  <a:cubicBezTo>
                    <a:pt x="935" y="0"/>
                    <a:pt x="868" y="49"/>
                    <a:pt x="857" y="94"/>
                  </a:cubicBezTo>
                  <a:cubicBezTo>
                    <a:pt x="687" y="1060"/>
                    <a:pt x="209" y="1931"/>
                    <a:pt x="7" y="2889"/>
                  </a:cubicBezTo>
                  <a:cubicBezTo>
                    <a:pt x="0" y="2916"/>
                    <a:pt x="10" y="2926"/>
                    <a:pt x="25" y="2926"/>
                  </a:cubicBezTo>
                  <a:cubicBezTo>
                    <a:pt x="51" y="2926"/>
                    <a:pt x="95" y="2897"/>
                    <a:pt x="106" y="2876"/>
                  </a:cubicBezTo>
                  <a:cubicBezTo>
                    <a:pt x="316" y="2455"/>
                    <a:pt x="432" y="1997"/>
                    <a:pt x="588" y="1555"/>
                  </a:cubicBezTo>
                  <a:cubicBezTo>
                    <a:pt x="762" y="1064"/>
                    <a:pt x="927" y="576"/>
                    <a:pt x="1013" y="56"/>
                  </a:cubicBezTo>
                  <a:cubicBezTo>
                    <a:pt x="1020" y="16"/>
                    <a:pt x="1003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3925700" y="788575"/>
              <a:ext cx="27400" cy="156025"/>
            </a:xfrm>
            <a:custGeom>
              <a:avLst/>
              <a:gdLst/>
              <a:ahLst/>
              <a:cxnLst/>
              <a:rect l="l" t="t" r="r" b="b"/>
              <a:pathLst>
                <a:path w="1096" h="6241" extrusionOk="0">
                  <a:moveTo>
                    <a:pt x="1056" y="0"/>
                  </a:moveTo>
                  <a:cubicBezTo>
                    <a:pt x="1014" y="0"/>
                    <a:pt x="946" y="48"/>
                    <a:pt x="935" y="93"/>
                  </a:cubicBezTo>
                  <a:cubicBezTo>
                    <a:pt x="531" y="2108"/>
                    <a:pt x="238" y="4168"/>
                    <a:pt x="3" y="6212"/>
                  </a:cubicBezTo>
                  <a:cubicBezTo>
                    <a:pt x="0" y="6233"/>
                    <a:pt x="9" y="6241"/>
                    <a:pt x="22" y="6241"/>
                  </a:cubicBezTo>
                  <a:cubicBezTo>
                    <a:pt x="55" y="6241"/>
                    <a:pt x="116" y="6195"/>
                    <a:pt x="123" y="6167"/>
                  </a:cubicBezTo>
                  <a:cubicBezTo>
                    <a:pt x="577" y="4156"/>
                    <a:pt x="708" y="2079"/>
                    <a:pt x="1089" y="56"/>
                  </a:cubicBezTo>
                  <a:cubicBezTo>
                    <a:pt x="1096" y="16"/>
                    <a:pt x="1080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3912175" y="798500"/>
              <a:ext cx="53350" cy="287025"/>
            </a:xfrm>
            <a:custGeom>
              <a:avLst/>
              <a:gdLst/>
              <a:ahLst/>
              <a:cxnLst/>
              <a:rect l="l" t="t" r="r" b="b"/>
              <a:pathLst>
                <a:path w="2134" h="11481" extrusionOk="0">
                  <a:moveTo>
                    <a:pt x="2079" y="0"/>
                  </a:moveTo>
                  <a:cubicBezTo>
                    <a:pt x="2040" y="0"/>
                    <a:pt x="1977" y="55"/>
                    <a:pt x="1977" y="97"/>
                  </a:cubicBezTo>
                  <a:cubicBezTo>
                    <a:pt x="1985" y="2058"/>
                    <a:pt x="1262" y="4230"/>
                    <a:pt x="891" y="6153"/>
                  </a:cubicBezTo>
                  <a:cubicBezTo>
                    <a:pt x="548" y="7912"/>
                    <a:pt x="176" y="9667"/>
                    <a:pt x="3" y="11451"/>
                  </a:cubicBezTo>
                  <a:cubicBezTo>
                    <a:pt x="0" y="11472"/>
                    <a:pt x="10" y="11481"/>
                    <a:pt x="24" y="11481"/>
                  </a:cubicBezTo>
                  <a:cubicBezTo>
                    <a:pt x="57" y="11481"/>
                    <a:pt x="116" y="11437"/>
                    <a:pt x="123" y="11405"/>
                  </a:cubicBezTo>
                  <a:cubicBezTo>
                    <a:pt x="445" y="9246"/>
                    <a:pt x="870" y="7112"/>
                    <a:pt x="1274" y="4964"/>
                  </a:cubicBezTo>
                  <a:cubicBezTo>
                    <a:pt x="1575" y="3388"/>
                    <a:pt x="2133" y="1641"/>
                    <a:pt x="2108" y="34"/>
                  </a:cubicBezTo>
                  <a:cubicBezTo>
                    <a:pt x="2107" y="10"/>
                    <a:pt x="2095" y="0"/>
                    <a:pt x="2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3938700" y="786900"/>
              <a:ext cx="48475" cy="288350"/>
            </a:xfrm>
            <a:custGeom>
              <a:avLst/>
              <a:gdLst/>
              <a:ahLst/>
              <a:cxnLst/>
              <a:rect l="l" t="t" r="r" b="b"/>
              <a:pathLst>
                <a:path w="1939" h="11534" extrusionOk="0">
                  <a:moveTo>
                    <a:pt x="1899" y="1"/>
                  </a:moveTo>
                  <a:cubicBezTo>
                    <a:pt x="1857" y="1"/>
                    <a:pt x="1790" y="49"/>
                    <a:pt x="1783" y="94"/>
                  </a:cubicBezTo>
                  <a:cubicBezTo>
                    <a:pt x="1055" y="3871"/>
                    <a:pt x="276" y="7654"/>
                    <a:pt x="3" y="11498"/>
                  </a:cubicBezTo>
                  <a:cubicBezTo>
                    <a:pt x="0" y="11523"/>
                    <a:pt x="10" y="11533"/>
                    <a:pt x="26" y="11533"/>
                  </a:cubicBezTo>
                  <a:cubicBezTo>
                    <a:pt x="64" y="11533"/>
                    <a:pt x="137" y="11473"/>
                    <a:pt x="143" y="11432"/>
                  </a:cubicBezTo>
                  <a:cubicBezTo>
                    <a:pt x="523" y="7600"/>
                    <a:pt x="1217" y="3835"/>
                    <a:pt x="1931" y="56"/>
                  </a:cubicBezTo>
                  <a:cubicBezTo>
                    <a:pt x="1939" y="16"/>
                    <a:pt x="1923" y="1"/>
                    <a:pt x="1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3953675" y="829200"/>
              <a:ext cx="48750" cy="248000"/>
            </a:xfrm>
            <a:custGeom>
              <a:avLst/>
              <a:gdLst/>
              <a:ahLst/>
              <a:cxnLst/>
              <a:rect l="l" t="t" r="r" b="b"/>
              <a:pathLst>
                <a:path w="1950" h="9920" extrusionOk="0">
                  <a:moveTo>
                    <a:pt x="1911" y="1"/>
                  </a:moveTo>
                  <a:cubicBezTo>
                    <a:pt x="1871" y="1"/>
                    <a:pt x="1811" y="44"/>
                    <a:pt x="1803" y="86"/>
                  </a:cubicBezTo>
                  <a:cubicBezTo>
                    <a:pt x="1303" y="3381"/>
                    <a:pt x="664" y="6623"/>
                    <a:pt x="7" y="9884"/>
                  </a:cubicBezTo>
                  <a:cubicBezTo>
                    <a:pt x="1" y="9910"/>
                    <a:pt x="10" y="9920"/>
                    <a:pt x="25" y="9920"/>
                  </a:cubicBezTo>
                  <a:cubicBezTo>
                    <a:pt x="53" y="9920"/>
                    <a:pt x="102" y="9885"/>
                    <a:pt x="110" y="9855"/>
                  </a:cubicBezTo>
                  <a:cubicBezTo>
                    <a:pt x="1018" y="6663"/>
                    <a:pt x="1472" y="3332"/>
                    <a:pt x="1943" y="54"/>
                  </a:cubicBezTo>
                  <a:cubicBezTo>
                    <a:pt x="1949" y="16"/>
                    <a:pt x="1933" y="1"/>
                    <a:pt x="1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3974775" y="809550"/>
              <a:ext cx="50550" cy="259575"/>
            </a:xfrm>
            <a:custGeom>
              <a:avLst/>
              <a:gdLst/>
              <a:ahLst/>
              <a:cxnLst/>
              <a:rect l="l" t="t" r="r" b="b"/>
              <a:pathLst>
                <a:path w="2022" h="10383" extrusionOk="0">
                  <a:moveTo>
                    <a:pt x="1979" y="0"/>
                  </a:moveTo>
                  <a:cubicBezTo>
                    <a:pt x="1935" y="0"/>
                    <a:pt x="1868" y="49"/>
                    <a:pt x="1863" y="97"/>
                  </a:cubicBezTo>
                  <a:cubicBezTo>
                    <a:pt x="1371" y="3540"/>
                    <a:pt x="533" y="6917"/>
                    <a:pt x="5" y="10344"/>
                  </a:cubicBezTo>
                  <a:cubicBezTo>
                    <a:pt x="1" y="10372"/>
                    <a:pt x="12" y="10383"/>
                    <a:pt x="28" y="10383"/>
                  </a:cubicBezTo>
                  <a:cubicBezTo>
                    <a:pt x="57" y="10383"/>
                    <a:pt x="103" y="10349"/>
                    <a:pt x="108" y="10319"/>
                  </a:cubicBezTo>
                  <a:cubicBezTo>
                    <a:pt x="897" y="6917"/>
                    <a:pt x="1529" y="3519"/>
                    <a:pt x="2015" y="59"/>
                  </a:cubicBezTo>
                  <a:cubicBezTo>
                    <a:pt x="2022" y="17"/>
                    <a:pt x="2004" y="0"/>
                    <a:pt x="1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3993500" y="816050"/>
              <a:ext cx="40775" cy="242325"/>
            </a:xfrm>
            <a:custGeom>
              <a:avLst/>
              <a:gdLst/>
              <a:ahLst/>
              <a:cxnLst/>
              <a:rect l="l" t="t" r="r" b="b"/>
              <a:pathLst>
                <a:path w="1631" h="9693" extrusionOk="0">
                  <a:moveTo>
                    <a:pt x="1587" y="1"/>
                  </a:moveTo>
                  <a:cubicBezTo>
                    <a:pt x="1542" y="1"/>
                    <a:pt x="1477" y="49"/>
                    <a:pt x="1469" y="96"/>
                  </a:cubicBezTo>
                  <a:cubicBezTo>
                    <a:pt x="1023" y="3242"/>
                    <a:pt x="874" y="6595"/>
                    <a:pt x="7" y="9659"/>
                  </a:cubicBezTo>
                  <a:cubicBezTo>
                    <a:pt x="1" y="9683"/>
                    <a:pt x="11" y="9693"/>
                    <a:pt x="26" y="9693"/>
                  </a:cubicBezTo>
                  <a:cubicBezTo>
                    <a:pt x="50" y="9693"/>
                    <a:pt x="86" y="9671"/>
                    <a:pt x="94" y="9651"/>
                  </a:cubicBezTo>
                  <a:cubicBezTo>
                    <a:pt x="1184" y="6724"/>
                    <a:pt x="1188" y="3135"/>
                    <a:pt x="1626" y="60"/>
                  </a:cubicBezTo>
                  <a:cubicBezTo>
                    <a:pt x="1631" y="17"/>
                    <a:pt x="1612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4000375" y="808825"/>
              <a:ext cx="55675" cy="296375"/>
            </a:xfrm>
            <a:custGeom>
              <a:avLst/>
              <a:gdLst/>
              <a:ahLst/>
              <a:cxnLst/>
              <a:rect l="l" t="t" r="r" b="b"/>
              <a:pathLst>
                <a:path w="2227" h="11855" extrusionOk="0">
                  <a:moveTo>
                    <a:pt x="2185" y="1"/>
                  </a:moveTo>
                  <a:cubicBezTo>
                    <a:pt x="2142" y="1"/>
                    <a:pt x="2079" y="47"/>
                    <a:pt x="2074" y="92"/>
                  </a:cubicBezTo>
                  <a:cubicBezTo>
                    <a:pt x="1549" y="4052"/>
                    <a:pt x="934" y="7945"/>
                    <a:pt x="4" y="11831"/>
                  </a:cubicBezTo>
                  <a:cubicBezTo>
                    <a:pt x="0" y="11848"/>
                    <a:pt x="6" y="11855"/>
                    <a:pt x="16" y="11855"/>
                  </a:cubicBezTo>
                  <a:cubicBezTo>
                    <a:pt x="34" y="11855"/>
                    <a:pt x="66" y="11832"/>
                    <a:pt x="71" y="11810"/>
                  </a:cubicBezTo>
                  <a:cubicBezTo>
                    <a:pt x="1214" y="7991"/>
                    <a:pt x="1698" y="3998"/>
                    <a:pt x="2222" y="55"/>
                  </a:cubicBezTo>
                  <a:cubicBezTo>
                    <a:pt x="2227" y="16"/>
                    <a:pt x="2209" y="1"/>
                    <a:pt x="2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4025250" y="806425"/>
              <a:ext cx="57575" cy="319325"/>
            </a:xfrm>
            <a:custGeom>
              <a:avLst/>
              <a:gdLst/>
              <a:ahLst/>
              <a:cxnLst/>
              <a:rect l="l" t="t" r="r" b="b"/>
              <a:pathLst>
                <a:path w="2303" h="12773" extrusionOk="0">
                  <a:moveTo>
                    <a:pt x="2275" y="1"/>
                  </a:moveTo>
                  <a:cubicBezTo>
                    <a:pt x="2233" y="1"/>
                    <a:pt x="2153" y="62"/>
                    <a:pt x="2148" y="110"/>
                  </a:cubicBezTo>
                  <a:cubicBezTo>
                    <a:pt x="1660" y="4408"/>
                    <a:pt x="856" y="8516"/>
                    <a:pt x="5" y="12740"/>
                  </a:cubicBezTo>
                  <a:cubicBezTo>
                    <a:pt x="1" y="12764"/>
                    <a:pt x="9" y="12773"/>
                    <a:pt x="23" y="12773"/>
                  </a:cubicBezTo>
                  <a:cubicBezTo>
                    <a:pt x="47" y="12773"/>
                    <a:pt x="88" y="12743"/>
                    <a:pt x="96" y="12716"/>
                  </a:cubicBezTo>
                  <a:cubicBezTo>
                    <a:pt x="1206" y="8525"/>
                    <a:pt x="1814" y="4342"/>
                    <a:pt x="2300" y="35"/>
                  </a:cubicBezTo>
                  <a:cubicBezTo>
                    <a:pt x="2303" y="11"/>
                    <a:pt x="2292" y="1"/>
                    <a:pt x="2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4046900" y="801525"/>
              <a:ext cx="52975" cy="332600"/>
            </a:xfrm>
            <a:custGeom>
              <a:avLst/>
              <a:gdLst/>
              <a:ahLst/>
              <a:cxnLst/>
              <a:rect l="l" t="t" r="r" b="b"/>
              <a:pathLst>
                <a:path w="2119" h="13304" extrusionOk="0">
                  <a:moveTo>
                    <a:pt x="2089" y="0"/>
                  </a:moveTo>
                  <a:cubicBezTo>
                    <a:pt x="2047" y="0"/>
                    <a:pt x="1969" y="62"/>
                    <a:pt x="1964" y="111"/>
                  </a:cubicBezTo>
                  <a:cubicBezTo>
                    <a:pt x="1657" y="3006"/>
                    <a:pt x="1402" y="5917"/>
                    <a:pt x="914" y="8791"/>
                  </a:cubicBezTo>
                  <a:cubicBezTo>
                    <a:pt x="666" y="10261"/>
                    <a:pt x="81" y="11784"/>
                    <a:pt x="2" y="13275"/>
                  </a:cubicBezTo>
                  <a:cubicBezTo>
                    <a:pt x="0" y="13295"/>
                    <a:pt x="9" y="13303"/>
                    <a:pt x="23" y="13303"/>
                  </a:cubicBezTo>
                  <a:cubicBezTo>
                    <a:pt x="56" y="13303"/>
                    <a:pt x="115" y="13256"/>
                    <a:pt x="117" y="13221"/>
                  </a:cubicBezTo>
                  <a:cubicBezTo>
                    <a:pt x="329" y="11202"/>
                    <a:pt x="1013" y="9203"/>
                    <a:pt x="1303" y="7181"/>
                  </a:cubicBezTo>
                  <a:cubicBezTo>
                    <a:pt x="1646" y="4810"/>
                    <a:pt x="1865" y="2419"/>
                    <a:pt x="2116" y="37"/>
                  </a:cubicBezTo>
                  <a:cubicBezTo>
                    <a:pt x="2119" y="11"/>
                    <a:pt x="2107" y="0"/>
                    <a:pt x="2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4065000" y="830725"/>
              <a:ext cx="45425" cy="288525"/>
            </a:xfrm>
            <a:custGeom>
              <a:avLst/>
              <a:gdLst/>
              <a:ahLst/>
              <a:cxnLst/>
              <a:rect l="l" t="t" r="r" b="b"/>
              <a:pathLst>
                <a:path w="1817" h="11541" extrusionOk="0">
                  <a:moveTo>
                    <a:pt x="1789" y="1"/>
                  </a:moveTo>
                  <a:cubicBezTo>
                    <a:pt x="1747" y="1"/>
                    <a:pt x="1666" y="63"/>
                    <a:pt x="1661" y="112"/>
                  </a:cubicBezTo>
                  <a:cubicBezTo>
                    <a:pt x="1240" y="3936"/>
                    <a:pt x="756" y="7730"/>
                    <a:pt x="5" y="11508"/>
                  </a:cubicBezTo>
                  <a:cubicBezTo>
                    <a:pt x="0" y="11531"/>
                    <a:pt x="9" y="11540"/>
                    <a:pt x="22" y="11540"/>
                  </a:cubicBezTo>
                  <a:cubicBezTo>
                    <a:pt x="46" y="11540"/>
                    <a:pt x="87" y="11510"/>
                    <a:pt x="95" y="11483"/>
                  </a:cubicBezTo>
                  <a:cubicBezTo>
                    <a:pt x="975" y="7722"/>
                    <a:pt x="1383" y="3869"/>
                    <a:pt x="1813" y="37"/>
                  </a:cubicBezTo>
                  <a:cubicBezTo>
                    <a:pt x="1817" y="11"/>
                    <a:pt x="1806" y="1"/>
                    <a:pt x="1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4081100" y="785350"/>
              <a:ext cx="56025" cy="355900"/>
            </a:xfrm>
            <a:custGeom>
              <a:avLst/>
              <a:gdLst/>
              <a:ahLst/>
              <a:cxnLst/>
              <a:rect l="l" t="t" r="r" b="b"/>
              <a:pathLst>
                <a:path w="2241" h="14236" extrusionOk="0">
                  <a:moveTo>
                    <a:pt x="2213" y="1"/>
                  </a:moveTo>
                  <a:cubicBezTo>
                    <a:pt x="2171" y="1"/>
                    <a:pt x="2096" y="59"/>
                    <a:pt x="2090" y="106"/>
                  </a:cubicBezTo>
                  <a:cubicBezTo>
                    <a:pt x="1528" y="4830"/>
                    <a:pt x="735" y="9504"/>
                    <a:pt x="5" y="14199"/>
                  </a:cubicBezTo>
                  <a:cubicBezTo>
                    <a:pt x="0" y="14225"/>
                    <a:pt x="11" y="14236"/>
                    <a:pt x="26" y="14236"/>
                  </a:cubicBezTo>
                  <a:cubicBezTo>
                    <a:pt x="54" y="14236"/>
                    <a:pt x="98" y="14203"/>
                    <a:pt x="104" y="14174"/>
                  </a:cubicBezTo>
                  <a:cubicBezTo>
                    <a:pt x="1037" y="9504"/>
                    <a:pt x="1681" y="4764"/>
                    <a:pt x="2239" y="36"/>
                  </a:cubicBezTo>
                  <a:cubicBezTo>
                    <a:pt x="2241" y="11"/>
                    <a:pt x="2230" y="1"/>
                    <a:pt x="2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093525" y="806500"/>
              <a:ext cx="54850" cy="346325"/>
            </a:xfrm>
            <a:custGeom>
              <a:avLst/>
              <a:gdLst/>
              <a:ahLst/>
              <a:cxnLst/>
              <a:rect l="l" t="t" r="r" b="b"/>
              <a:pathLst>
                <a:path w="2194" h="13853" extrusionOk="0">
                  <a:moveTo>
                    <a:pt x="2166" y="1"/>
                  </a:moveTo>
                  <a:cubicBezTo>
                    <a:pt x="2127" y="1"/>
                    <a:pt x="2054" y="59"/>
                    <a:pt x="2051" y="103"/>
                  </a:cubicBezTo>
                  <a:cubicBezTo>
                    <a:pt x="1605" y="4731"/>
                    <a:pt x="577" y="9231"/>
                    <a:pt x="3" y="13819"/>
                  </a:cubicBezTo>
                  <a:cubicBezTo>
                    <a:pt x="1" y="13843"/>
                    <a:pt x="10" y="13852"/>
                    <a:pt x="25" y="13852"/>
                  </a:cubicBezTo>
                  <a:cubicBezTo>
                    <a:pt x="56" y="13852"/>
                    <a:pt x="110" y="13813"/>
                    <a:pt x="118" y="13790"/>
                  </a:cubicBezTo>
                  <a:cubicBezTo>
                    <a:pt x="123" y="13782"/>
                    <a:pt x="127" y="13774"/>
                    <a:pt x="131" y="13765"/>
                  </a:cubicBezTo>
                  <a:cubicBezTo>
                    <a:pt x="148" y="13724"/>
                    <a:pt x="132" y="13707"/>
                    <a:pt x="108" y="13707"/>
                  </a:cubicBezTo>
                  <a:cubicBezTo>
                    <a:pt x="79" y="13707"/>
                    <a:pt x="38" y="13730"/>
                    <a:pt x="24" y="13761"/>
                  </a:cubicBezTo>
                  <a:cubicBezTo>
                    <a:pt x="871" y="11783"/>
                    <a:pt x="1065" y="9153"/>
                    <a:pt x="1382" y="6986"/>
                  </a:cubicBezTo>
                  <a:cubicBezTo>
                    <a:pt x="1721" y="4678"/>
                    <a:pt x="1969" y="2357"/>
                    <a:pt x="2192" y="36"/>
                  </a:cubicBezTo>
                  <a:cubicBezTo>
                    <a:pt x="2194" y="11"/>
                    <a:pt x="2183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113325" y="813075"/>
              <a:ext cx="61775" cy="315375"/>
            </a:xfrm>
            <a:custGeom>
              <a:avLst/>
              <a:gdLst/>
              <a:ahLst/>
              <a:cxnLst/>
              <a:rect l="l" t="t" r="r" b="b"/>
              <a:pathLst>
                <a:path w="2471" h="12615" extrusionOk="0">
                  <a:moveTo>
                    <a:pt x="2436" y="0"/>
                  </a:moveTo>
                  <a:cubicBezTo>
                    <a:pt x="2399" y="0"/>
                    <a:pt x="2341" y="43"/>
                    <a:pt x="2333" y="83"/>
                  </a:cubicBezTo>
                  <a:cubicBezTo>
                    <a:pt x="1630" y="4257"/>
                    <a:pt x="851" y="8423"/>
                    <a:pt x="8" y="12573"/>
                  </a:cubicBezTo>
                  <a:cubicBezTo>
                    <a:pt x="1" y="12603"/>
                    <a:pt x="12" y="12615"/>
                    <a:pt x="29" y="12615"/>
                  </a:cubicBezTo>
                  <a:cubicBezTo>
                    <a:pt x="60" y="12615"/>
                    <a:pt x="112" y="12579"/>
                    <a:pt x="119" y="12545"/>
                  </a:cubicBezTo>
                  <a:cubicBezTo>
                    <a:pt x="1066" y="8423"/>
                    <a:pt x="1763" y="4221"/>
                    <a:pt x="2465" y="50"/>
                  </a:cubicBezTo>
                  <a:cubicBezTo>
                    <a:pt x="2471" y="14"/>
                    <a:pt x="2457" y="0"/>
                    <a:pt x="2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4125150" y="794975"/>
              <a:ext cx="65675" cy="360725"/>
            </a:xfrm>
            <a:custGeom>
              <a:avLst/>
              <a:gdLst/>
              <a:ahLst/>
              <a:cxnLst/>
              <a:rect l="l" t="t" r="r" b="b"/>
              <a:pathLst>
                <a:path w="2627" h="14429" extrusionOk="0">
                  <a:moveTo>
                    <a:pt x="2595" y="0"/>
                  </a:moveTo>
                  <a:cubicBezTo>
                    <a:pt x="2550" y="0"/>
                    <a:pt x="2468" y="64"/>
                    <a:pt x="2462" y="114"/>
                  </a:cubicBezTo>
                  <a:cubicBezTo>
                    <a:pt x="2136" y="2888"/>
                    <a:pt x="1719" y="5646"/>
                    <a:pt x="1170" y="8384"/>
                  </a:cubicBezTo>
                  <a:cubicBezTo>
                    <a:pt x="770" y="10370"/>
                    <a:pt x="126" y="12360"/>
                    <a:pt x="2" y="14391"/>
                  </a:cubicBezTo>
                  <a:cubicBezTo>
                    <a:pt x="1" y="14418"/>
                    <a:pt x="12" y="14429"/>
                    <a:pt x="29" y="14429"/>
                  </a:cubicBezTo>
                  <a:cubicBezTo>
                    <a:pt x="69" y="14429"/>
                    <a:pt x="142" y="14369"/>
                    <a:pt x="151" y="14334"/>
                  </a:cubicBezTo>
                  <a:cubicBezTo>
                    <a:pt x="159" y="14305"/>
                    <a:pt x="166" y="14272"/>
                    <a:pt x="175" y="14239"/>
                  </a:cubicBezTo>
                  <a:cubicBezTo>
                    <a:pt x="183" y="14206"/>
                    <a:pt x="171" y="14194"/>
                    <a:pt x="151" y="14194"/>
                  </a:cubicBezTo>
                  <a:cubicBezTo>
                    <a:pt x="118" y="14194"/>
                    <a:pt x="64" y="14227"/>
                    <a:pt x="52" y="14256"/>
                  </a:cubicBezTo>
                  <a:cubicBezTo>
                    <a:pt x="959" y="12059"/>
                    <a:pt x="1207" y="9111"/>
                    <a:pt x="1633" y="6774"/>
                  </a:cubicBezTo>
                  <a:cubicBezTo>
                    <a:pt x="2041" y="4539"/>
                    <a:pt x="2359" y="2294"/>
                    <a:pt x="2624" y="39"/>
                  </a:cubicBezTo>
                  <a:cubicBezTo>
                    <a:pt x="2626" y="11"/>
                    <a:pt x="2614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4147475" y="803050"/>
              <a:ext cx="66900" cy="338000"/>
            </a:xfrm>
            <a:custGeom>
              <a:avLst/>
              <a:gdLst/>
              <a:ahLst/>
              <a:cxnLst/>
              <a:rect l="l" t="t" r="r" b="b"/>
              <a:pathLst>
                <a:path w="2676" h="13520" extrusionOk="0">
                  <a:moveTo>
                    <a:pt x="2633" y="0"/>
                  </a:moveTo>
                  <a:cubicBezTo>
                    <a:pt x="2590" y="0"/>
                    <a:pt x="2523" y="49"/>
                    <a:pt x="2515" y="96"/>
                  </a:cubicBezTo>
                  <a:cubicBezTo>
                    <a:pt x="2082" y="2644"/>
                    <a:pt x="1648" y="5191"/>
                    <a:pt x="1140" y="7722"/>
                  </a:cubicBezTo>
                  <a:cubicBezTo>
                    <a:pt x="769" y="9568"/>
                    <a:pt x="1" y="11595"/>
                    <a:pt x="17" y="13482"/>
                  </a:cubicBezTo>
                  <a:cubicBezTo>
                    <a:pt x="17" y="13503"/>
                    <a:pt x="34" y="13519"/>
                    <a:pt x="58" y="13519"/>
                  </a:cubicBezTo>
                  <a:lnTo>
                    <a:pt x="91" y="13519"/>
                  </a:lnTo>
                  <a:cubicBezTo>
                    <a:pt x="153" y="13519"/>
                    <a:pt x="253" y="13375"/>
                    <a:pt x="161" y="13375"/>
                  </a:cubicBezTo>
                  <a:cubicBezTo>
                    <a:pt x="220" y="13375"/>
                    <a:pt x="1343" y="7458"/>
                    <a:pt x="1446" y="6922"/>
                  </a:cubicBezTo>
                  <a:cubicBezTo>
                    <a:pt x="1888" y="4642"/>
                    <a:pt x="2280" y="2350"/>
                    <a:pt x="2667" y="59"/>
                  </a:cubicBezTo>
                  <a:cubicBezTo>
                    <a:pt x="2675" y="17"/>
                    <a:pt x="2658" y="0"/>
                    <a:pt x="2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166875" y="770850"/>
              <a:ext cx="67475" cy="360100"/>
            </a:xfrm>
            <a:custGeom>
              <a:avLst/>
              <a:gdLst/>
              <a:ahLst/>
              <a:cxnLst/>
              <a:rect l="l" t="t" r="r" b="b"/>
              <a:pathLst>
                <a:path w="2699" h="14404" extrusionOk="0">
                  <a:moveTo>
                    <a:pt x="2663" y="1"/>
                  </a:moveTo>
                  <a:cubicBezTo>
                    <a:pt x="2625" y="1"/>
                    <a:pt x="2566" y="44"/>
                    <a:pt x="2560" y="84"/>
                  </a:cubicBezTo>
                  <a:cubicBezTo>
                    <a:pt x="2173" y="2718"/>
                    <a:pt x="1788" y="5352"/>
                    <a:pt x="1302" y="7970"/>
                  </a:cubicBezTo>
                  <a:cubicBezTo>
                    <a:pt x="909" y="10055"/>
                    <a:pt x="46" y="12260"/>
                    <a:pt x="1" y="14373"/>
                  </a:cubicBezTo>
                  <a:cubicBezTo>
                    <a:pt x="1" y="14395"/>
                    <a:pt x="11" y="14404"/>
                    <a:pt x="26" y="14404"/>
                  </a:cubicBezTo>
                  <a:cubicBezTo>
                    <a:pt x="61" y="14404"/>
                    <a:pt x="121" y="14354"/>
                    <a:pt x="121" y="14316"/>
                  </a:cubicBezTo>
                  <a:cubicBezTo>
                    <a:pt x="224" y="11958"/>
                    <a:pt x="1161" y="9485"/>
                    <a:pt x="1578" y="7152"/>
                  </a:cubicBezTo>
                  <a:cubicBezTo>
                    <a:pt x="2003" y="4795"/>
                    <a:pt x="2346" y="2420"/>
                    <a:pt x="2693" y="50"/>
                  </a:cubicBezTo>
                  <a:cubicBezTo>
                    <a:pt x="2699" y="14"/>
                    <a:pt x="2684" y="1"/>
                    <a:pt x="2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180875" y="820250"/>
              <a:ext cx="72275" cy="345300"/>
            </a:xfrm>
            <a:custGeom>
              <a:avLst/>
              <a:gdLst/>
              <a:ahLst/>
              <a:cxnLst/>
              <a:rect l="l" t="t" r="r" b="b"/>
              <a:pathLst>
                <a:path w="2891" h="13812" extrusionOk="0">
                  <a:moveTo>
                    <a:pt x="2852" y="0"/>
                  </a:moveTo>
                  <a:cubicBezTo>
                    <a:pt x="2811" y="0"/>
                    <a:pt x="2748" y="45"/>
                    <a:pt x="2740" y="90"/>
                  </a:cubicBezTo>
                  <a:cubicBezTo>
                    <a:pt x="1972" y="4689"/>
                    <a:pt x="990" y="9218"/>
                    <a:pt x="7" y="13777"/>
                  </a:cubicBezTo>
                  <a:cubicBezTo>
                    <a:pt x="0" y="13802"/>
                    <a:pt x="10" y="13812"/>
                    <a:pt x="25" y="13812"/>
                  </a:cubicBezTo>
                  <a:cubicBezTo>
                    <a:pt x="52" y="13812"/>
                    <a:pt x="97" y="13781"/>
                    <a:pt x="106" y="13752"/>
                  </a:cubicBezTo>
                  <a:cubicBezTo>
                    <a:pt x="1253" y="9231"/>
                    <a:pt x="2116" y="4656"/>
                    <a:pt x="2884" y="52"/>
                  </a:cubicBezTo>
                  <a:cubicBezTo>
                    <a:pt x="2890" y="15"/>
                    <a:pt x="2875" y="0"/>
                    <a:pt x="2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210375" y="900500"/>
              <a:ext cx="41925" cy="199750"/>
            </a:xfrm>
            <a:custGeom>
              <a:avLst/>
              <a:gdLst/>
              <a:ahLst/>
              <a:cxnLst/>
              <a:rect l="l" t="t" r="r" b="b"/>
              <a:pathLst>
                <a:path w="1677" h="7990" extrusionOk="0">
                  <a:moveTo>
                    <a:pt x="1646" y="0"/>
                  </a:moveTo>
                  <a:cubicBezTo>
                    <a:pt x="1602" y="0"/>
                    <a:pt x="1526" y="61"/>
                    <a:pt x="1523" y="108"/>
                  </a:cubicBezTo>
                  <a:cubicBezTo>
                    <a:pt x="1361" y="2805"/>
                    <a:pt x="589" y="5328"/>
                    <a:pt x="8" y="7941"/>
                  </a:cubicBezTo>
                  <a:cubicBezTo>
                    <a:pt x="0" y="7976"/>
                    <a:pt x="13" y="7989"/>
                    <a:pt x="32" y="7989"/>
                  </a:cubicBezTo>
                  <a:cubicBezTo>
                    <a:pt x="68" y="7989"/>
                    <a:pt x="129" y="7945"/>
                    <a:pt x="140" y="7908"/>
                  </a:cubicBezTo>
                  <a:cubicBezTo>
                    <a:pt x="883" y="5343"/>
                    <a:pt x="1544" y="2713"/>
                    <a:pt x="1676" y="38"/>
                  </a:cubicBezTo>
                  <a:cubicBezTo>
                    <a:pt x="1677" y="11"/>
                    <a:pt x="1664" y="0"/>
                    <a:pt x="1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233100" y="895650"/>
              <a:ext cx="37125" cy="203850"/>
            </a:xfrm>
            <a:custGeom>
              <a:avLst/>
              <a:gdLst/>
              <a:ahLst/>
              <a:cxnLst/>
              <a:rect l="l" t="t" r="r" b="b"/>
              <a:pathLst>
                <a:path w="1485" h="8154" extrusionOk="0">
                  <a:moveTo>
                    <a:pt x="1445" y="1"/>
                  </a:moveTo>
                  <a:cubicBezTo>
                    <a:pt x="1403" y="1"/>
                    <a:pt x="1337" y="47"/>
                    <a:pt x="1332" y="91"/>
                  </a:cubicBezTo>
                  <a:cubicBezTo>
                    <a:pt x="911" y="2767"/>
                    <a:pt x="465" y="5434"/>
                    <a:pt x="7" y="8106"/>
                  </a:cubicBezTo>
                  <a:cubicBezTo>
                    <a:pt x="1" y="8141"/>
                    <a:pt x="15" y="8154"/>
                    <a:pt x="37" y="8154"/>
                  </a:cubicBezTo>
                  <a:cubicBezTo>
                    <a:pt x="75" y="8154"/>
                    <a:pt x="135" y="8113"/>
                    <a:pt x="143" y="8073"/>
                  </a:cubicBezTo>
                  <a:cubicBezTo>
                    <a:pt x="651" y="5410"/>
                    <a:pt x="1060" y="2730"/>
                    <a:pt x="1477" y="55"/>
                  </a:cubicBezTo>
                  <a:cubicBezTo>
                    <a:pt x="1484" y="16"/>
                    <a:pt x="1468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251100" y="828350"/>
              <a:ext cx="53150" cy="282400"/>
            </a:xfrm>
            <a:custGeom>
              <a:avLst/>
              <a:gdLst/>
              <a:ahLst/>
              <a:cxnLst/>
              <a:rect l="l" t="t" r="r" b="b"/>
              <a:pathLst>
                <a:path w="2126" h="11296" extrusionOk="0">
                  <a:moveTo>
                    <a:pt x="2086" y="0"/>
                  </a:moveTo>
                  <a:cubicBezTo>
                    <a:pt x="2046" y="0"/>
                    <a:pt x="1983" y="47"/>
                    <a:pt x="1975" y="92"/>
                  </a:cubicBezTo>
                  <a:cubicBezTo>
                    <a:pt x="1405" y="3824"/>
                    <a:pt x="567" y="7515"/>
                    <a:pt x="5" y="11248"/>
                  </a:cubicBezTo>
                  <a:cubicBezTo>
                    <a:pt x="1" y="11283"/>
                    <a:pt x="15" y="11296"/>
                    <a:pt x="35" y="11296"/>
                  </a:cubicBezTo>
                  <a:cubicBezTo>
                    <a:pt x="70" y="11296"/>
                    <a:pt x="124" y="11256"/>
                    <a:pt x="129" y="11219"/>
                  </a:cubicBezTo>
                  <a:cubicBezTo>
                    <a:pt x="826" y="7507"/>
                    <a:pt x="1554" y="3791"/>
                    <a:pt x="2120" y="54"/>
                  </a:cubicBezTo>
                  <a:cubicBezTo>
                    <a:pt x="2125" y="15"/>
                    <a:pt x="2110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73500" y="850350"/>
              <a:ext cx="55850" cy="268075"/>
            </a:xfrm>
            <a:custGeom>
              <a:avLst/>
              <a:gdLst/>
              <a:ahLst/>
              <a:cxnLst/>
              <a:rect l="l" t="t" r="r" b="b"/>
              <a:pathLst>
                <a:path w="2234" h="10723" extrusionOk="0">
                  <a:moveTo>
                    <a:pt x="2199" y="1"/>
                  </a:moveTo>
                  <a:cubicBezTo>
                    <a:pt x="2160" y="1"/>
                    <a:pt x="2098" y="44"/>
                    <a:pt x="2091" y="87"/>
                  </a:cubicBezTo>
                  <a:cubicBezTo>
                    <a:pt x="1376" y="3613"/>
                    <a:pt x="580" y="7135"/>
                    <a:pt x="5" y="10690"/>
                  </a:cubicBezTo>
                  <a:cubicBezTo>
                    <a:pt x="1" y="10714"/>
                    <a:pt x="9" y="10723"/>
                    <a:pt x="23" y="10723"/>
                  </a:cubicBezTo>
                  <a:cubicBezTo>
                    <a:pt x="47" y="10723"/>
                    <a:pt x="87" y="10693"/>
                    <a:pt x="92" y="10669"/>
                  </a:cubicBezTo>
                  <a:cubicBezTo>
                    <a:pt x="831" y="7135"/>
                    <a:pt x="1508" y="3588"/>
                    <a:pt x="2227" y="50"/>
                  </a:cubicBezTo>
                  <a:cubicBezTo>
                    <a:pt x="2234" y="14"/>
                    <a:pt x="2220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95175" y="820125"/>
              <a:ext cx="55425" cy="321200"/>
            </a:xfrm>
            <a:custGeom>
              <a:avLst/>
              <a:gdLst/>
              <a:ahLst/>
              <a:cxnLst/>
              <a:rect l="l" t="t" r="r" b="b"/>
              <a:pathLst>
                <a:path w="2217" h="12848" extrusionOk="0">
                  <a:moveTo>
                    <a:pt x="2189" y="0"/>
                  </a:moveTo>
                  <a:cubicBezTo>
                    <a:pt x="2145" y="0"/>
                    <a:pt x="2064" y="65"/>
                    <a:pt x="2057" y="115"/>
                  </a:cubicBezTo>
                  <a:cubicBezTo>
                    <a:pt x="1533" y="4385"/>
                    <a:pt x="790" y="8583"/>
                    <a:pt x="5" y="12808"/>
                  </a:cubicBezTo>
                  <a:cubicBezTo>
                    <a:pt x="1" y="12836"/>
                    <a:pt x="12" y="12847"/>
                    <a:pt x="29" y="12847"/>
                  </a:cubicBezTo>
                  <a:cubicBezTo>
                    <a:pt x="58" y="12847"/>
                    <a:pt x="103" y="12814"/>
                    <a:pt x="109" y="12783"/>
                  </a:cubicBezTo>
                  <a:cubicBezTo>
                    <a:pt x="1112" y="8596"/>
                    <a:pt x="1689" y="4306"/>
                    <a:pt x="2215" y="36"/>
                  </a:cubicBezTo>
                  <a:cubicBezTo>
                    <a:pt x="2217" y="11"/>
                    <a:pt x="2206" y="0"/>
                    <a:pt x="2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304625" y="865625"/>
              <a:ext cx="51600" cy="277500"/>
            </a:xfrm>
            <a:custGeom>
              <a:avLst/>
              <a:gdLst/>
              <a:ahLst/>
              <a:cxnLst/>
              <a:rect l="l" t="t" r="r" b="b"/>
              <a:pathLst>
                <a:path w="2064" h="11100" extrusionOk="0">
                  <a:moveTo>
                    <a:pt x="2035" y="0"/>
                  </a:moveTo>
                  <a:cubicBezTo>
                    <a:pt x="1992" y="0"/>
                    <a:pt x="1912" y="62"/>
                    <a:pt x="1906" y="112"/>
                  </a:cubicBezTo>
                  <a:cubicBezTo>
                    <a:pt x="1502" y="3811"/>
                    <a:pt x="911" y="7445"/>
                    <a:pt x="7" y="11058"/>
                  </a:cubicBezTo>
                  <a:cubicBezTo>
                    <a:pt x="0" y="11088"/>
                    <a:pt x="11" y="11100"/>
                    <a:pt x="29" y="11100"/>
                  </a:cubicBezTo>
                  <a:cubicBezTo>
                    <a:pt x="62" y="11100"/>
                    <a:pt x="120" y="11059"/>
                    <a:pt x="131" y="11024"/>
                  </a:cubicBezTo>
                  <a:cubicBezTo>
                    <a:pt x="1201" y="7470"/>
                    <a:pt x="1658" y="3716"/>
                    <a:pt x="2060" y="38"/>
                  </a:cubicBezTo>
                  <a:cubicBezTo>
                    <a:pt x="2063" y="11"/>
                    <a:pt x="2052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325100" y="861500"/>
              <a:ext cx="51500" cy="258050"/>
            </a:xfrm>
            <a:custGeom>
              <a:avLst/>
              <a:gdLst/>
              <a:ahLst/>
              <a:cxnLst/>
              <a:rect l="l" t="t" r="r" b="b"/>
              <a:pathLst>
                <a:path w="2060" h="10322" extrusionOk="0">
                  <a:moveTo>
                    <a:pt x="2016" y="1"/>
                  </a:moveTo>
                  <a:cubicBezTo>
                    <a:pt x="1972" y="1"/>
                    <a:pt x="1906" y="48"/>
                    <a:pt x="1901" y="95"/>
                  </a:cubicBezTo>
                  <a:cubicBezTo>
                    <a:pt x="1401" y="3518"/>
                    <a:pt x="708" y="6892"/>
                    <a:pt x="6" y="10282"/>
                  </a:cubicBezTo>
                  <a:cubicBezTo>
                    <a:pt x="0" y="10311"/>
                    <a:pt x="10" y="10322"/>
                    <a:pt x="27" y="10322"/>
                  </a:cubicBezTo>
                  <a:cubicBezTo>
                    <a:pt x="58" y="10322"/>
                    <a:pt x="109" y="10284"/>
                    <a:pt x="117" y="10252"/>
                  </a:cubicBezTo>
                  <a:cubicBezTo>
                    <a:pt x="951" y="6896"/>
                    <a:pt x="1554" y="3477"/>
                    <a:pt x="2053" y="58"/>
                  </a:cubicBezTo>
                  <a:cubicBezTo>
                    <a:pt x="2059" y="17"/>
                    <a:pt x="2042" y="1"/>
                    <a:pt x="2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341050" y="846300"/>
              <a:ext cx="56375" cy="288825"/>
            </a:xfrm>
            <a:custGeom>
              <a:avLst/>
              <a:gdLst/>
              <a:ahLst/>
              <a:cxnLst/>
              <a:rect l="l" t="t" r="r" b="b"/>
              <a:pathLst>
                <a:path w="2255" h="11553" extrusionOk="0">
                  <a:moveTo>
                    <a:pt x="2216" y="0"/>
                  </a:moveTo>
                  <a:cubicBezTo>
                    <a:pt x="2177" y="0"/>
                    <a:pt x="2119" y="42"/>
                    <a:pt x="2114" y="83"/>
                  </a:cubicBezTo>
                  <a:cubicBezTo>
                    <a:pt x="1573" y="3923"/>
                    <a:pt x="801" y="7710"/>
                    <a:pt x="8" y="11504"/>
                  </a:cubicBezTo>
                  <a:cubicBezTo>
                    <a:pt x="0" y="11539"/>
                    <a:pt x="14" y="11552"/>
                    <a:pt x="35" y="11552"/>
                  </a:cubicBezTo>
                  <a:cubicBezTo>
                    <a:pt x="70" y="11552"/>
                    <a:pt x="128" y="11512"/>
                    <a:pt x="136" y="11475"/>
                  </a:cubicBezTo>
                  <a:cubicBezTo>
                    <a:pt x="994" y="7698"/>
                    <a:pt x="1709" y="3887"/>
                    <a:pt x="2250" y="51"/>
                  </a:cubicBezTo>
                  <a:cubicBezTo>
                    <a:pt x="2254" y="14"/>
                    <a:pt x="2238" y="0"/>
                    <a:pt x="2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400175" y="871275"/>
              <a:ext cx="650" cy="450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2" y="1"/>
                  </a:moveTo>
                  <a:cubicBezTo>
                    <a:pt x="9" y="1"/>
                    <a:pt x="1" y="18"/>
                    <a:pt x="9" y="18"/>
                  </a:cubicBezTo>
                  <a:cubicBezTo>
                    <a:pt x="12" y="18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362800" y="854125"/>
              <a:ext cx="52025" cy="247150"/>
            </a:xfrm>
            <a:custGeom>
              <a:avLst/>
              <a:gdLst/>
              <a:ahLst/>
              <a:cxnLst/>
              <a:rect l="l" t="t" r="r" b="b"/>
              <a:pathLst>
                <a:path w="2081" h="9886" extrusionOk="0">
                  <a:moveTo>
                    <a:pt x="2038" y="1"/>
                  </a:moveTo>
                  <a:cubicBezTo>
                    <a:pt x="1993" y="1"/>
                    <a:pt x="1923" y="50"/>
                    <a:pt x="1913" y="97"/>
                  </a:cubicBezTo>
                  <a:cubicBezTo>
                    <a:pt x="1301" y="3359"/>
                    <a:pt x="707" y="6613"/>
                    <a:pt x="5" y="9858"/>
                  </a:cubicBezTo>
                  <a:cubicBezTo>
                    <a:pt x="1" y="9878"/>
                    <a:pt x="8" y="9886"/>
                    <a:pt x="19" y="9886"/>
                  </a:cubicBezTo>
                  <a:cubicBezTo>
                    <a:pt x="41" y="9886"/>
                    <a:pt x="79" y="9859"/>
                    <a:pt x="87" y="9837"/>
                  </a:cubicBezTo>
                  <a:cubicBezTo>
                    <a:pt x="1016" y="6646"/>
                    <a:pt x="1462" y="3322"/>
                    <a:pt x="2073" y="60"/>
                  </a:cubicBezTo>
                  <a:cubicBezTo>
                    <a:pt x="2081" y="17"/>
                    <a:pt x="2064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371250" y="847700"/>
              <a:ext cx="67025" cy="289625"/>
            </a:xfrm>
            <a:custGeom>
              <a:avLst/>
              <a:gdLst/>
              <a:ahLst/>
              <a:cxnLst/>
              <a:rect l="l" t="t" r="r" b="b"/>
              <a:pathLst>
                <a:path w="2681" h="11585" extrusionOk="0">
                  <a:moveTo>
                    <a:pt x="2639" y="1"/>
                  </a:moveTo>
                  <a:cubicBezTo>
                    <a:pt x="2596" y="1"/>
                    <a:pt x="2528" y="49"/>
                    <a:pt x="2520" y="94"/>
                  </a:cubicBezTo>
                  <a:cubicBezTo>
                    <a:pt x="1872" y="3979"/>
                    <a:pt x="1120" y="7766"/>
                    <a:pt x="9" y="11543"/>
                  </a:cubicBezTo>
                  <a:cubicBezTo>
                    <a:pt x="0" y="11573"/>
                    <a:pt x="10" y="11584"/>
                    <a:pt x="27" y="11584"/>
                  </a:cubicBezTo>
                  <a:cubicBezTo>
                    <a:pt x="57" y="11584"/>
                    <a:pt x="110" y="11548"/>
                    <a:pt x="121" y="11518"/>
                  </a:cubicBezTo>
                  <a:cubicBezTo>
                    <a:pt x="1459" y="7823"/>
                    <a:pt x="2033" y="3917"/>
                    <a:pt x="2673" y="57"/>
                  </a:cubicBezTo>
                  <a:cubicBezTo>
                    <a:pt x="2680" y="16"/>
                    <a:pt x="2664" y="1"/>
                    <a:pt x="2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385825" y="848525"/>
              <a:ext cx="80025" cy="304200"/>
            </a:xfrm>
            <a:custGeom>
              <a:avLst/>
              <a:gdLst/>
              <a:ahLst/>
              <a:cxnLst/>
              <a:rect l="l" t="t" r="r" b="b"/>
              <a:pathLst>
                <a:path w="3201" h="12168" extrusionOk="0">
                  <a:moveTo>
                    <a:pt x="3161" y="1"/>
                  </a:moveTo>
                  <a:cubicBezTo>
                    <a:pt x="3119" y="1"/>
                    <a:pt x="3050" y="49"/>
                    <a:pt x="3039" y="93"/>
                  </a:cubicBezTo>
                  <a:cubicBezTo>
                    <a:pt x="2131" y="4116"/>
                    <a:pt x="1268" y="8199"/>
                    <a:pt x="9" y="12130"/>
                  </a:cubicBezTo>
                  <a:cubicBezTo>
                    <a:pt x="1" y="12157"/>
                    <a:pt x="12" y="12168"/>
                    <a:pt x="29" y="12168"/>
                  </a:cubicBezTo>
                  <a:cubicBezTo>
                    <a:pt x="58" y="12168"/>
                    <a:pt x="106" y="12139"/>
                    <a:pt x="116" y="12114"/>
                  </a:cubicBezTo>
                  <a:cubicBezTo>
                    <a:pt x="1673" y="8373"/>
                    <a:pt x="2305" y="4004"/>
                    <a:pt x="3192" y="57"/>
                  </a:cubicBezTo>
                  <a:cubicBezTo>
                    <a:pt x="3201" y="16"/>
                    <a:pt x="3185" y="1"/>
                    <a:pt x="3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414825" y="847700"/>
              <a:ext cx="72175" cy="312675"/>
            </a:xfrm>
            <a:custGeom>
              <a:avLst/>
              <a:gdLst/>
              <a:ahLst/>
              <a:cxnLst/>
              <a:rect l="l" t="t" r="r" b="b"/>
              <a:pathLst>
                <a:path w="2887" h="12507" extrusionOk="0">
                  <a:moveTo>
                    <a:pt x="2845" y="1"/>
                  </a:moveTo>
                  <a:cubicBezTo>
                    <a:pt x="2801" y="1"/>
                    <a:pt x="2732" y="49"/>
                    <a:pt x="2721" y="94"/>
                  </a:cubicBezTo>
                  <a:cubicBezTo>
                    <a:pt x="1883" y="4244"/>
                    <a:pt x="975" y="8360"/>
                    <a:pt x="5" y="12481"/>
                  </a:cubicBezTo>
                  <a:cubicBezTo>
                    <a:pt x="1" y="12500"/>
                    <a:pt x="7" y="12507"/>
                    <a:pt x="18" y="12507"/>
                  </a:cubicBezTo>
                  <a:cubicBezTo>
                    <a:pt x="37" y="12507"/>
                    <a:pt x="71" y="12483"/>
                    <a:pt x="80" y="12464"/>
                  </a:cubicBezTo>
                  <a:cubicBezTo>
                    <a:pt x="1326" y="8418"/>
                    <a:pt x="2041" y="4202"/>
                    <a:pt x="2879" y="57"/>
                  </a:cubicBezTo>
                  <a:cubicBezTo>
                    <a:pt x="2886" y="16"/>
                    <a:pt x="2870" y="1"/>
                    <a:pt x="2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4445000" y="892225"/>
              <a:ext cx="52625" cy="228950"/>
            </a:xfrm>
            <a:custGeom>
              <a:avLst/>
              <a:gdLst/>
              <a:ahLst/>
              <a:cxnLst/>
              <a:rect l="l" t="t" r="r" b="b"/>
              <a:pathLst>
                <a:path w="2105" h="9158" extrusionOk="0">
                  <a:moveTo>
                    <a:pt x="2061" y="1"/>
                  </a:moveTo>
                  <a:cubicBezTo>
                    <a:pt x="2015" y="1"/>
                    <a:pt x="1944" y="51"/>
                    <a:pt x="1936" y="100"/>
                  </a:cubicBezTo>
                  <a:cubicBezTo>
                    <a:pt x="1379" y="3127"/>
                    <a:pt x="755" y="6129"/>
                    <a:pt x="7" y="9114"/>
                  </a:cubicBezTo>
                  <a:cubicBezTo>
                    <a:pt x="0" y="9146"/>
                    <a:pt x="12" y="9158"/>
                    <a:pt x="30" y="9158"/>
                  </a:cubicBezTo>
                  <a:cubicBezTo>
                    <a:pt x="63" y="9158"/>
                    <a:pt x="117" y="9120"/>
                    <a:pt x="127" y="9085"/>
                  </a:cubicBezTo>
                  <a:cubicBezTo>
                    <a:pt x="961" y="6120"/>
                    <a:pt x="1539" y="3090"/>
                    <a:pt x="2097" y="60"/>
                  </a:cubicBezTo>
                  <a:cubicBezTo>
                    <a:pt x="2105" y="17"/>
                    <a:pt x="2087" y="1"/>
                    <a:pt x="2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4414300" y="1055000"/>
              <a:ext cx="71675" cy="231550"/>
            </a:xfrm>
            <a:custGeom>
              <a:avLst/>
              <a:gdLst/>
              <a:ahLst/>
              <a:cxnLst/>
              <a:rect l="l" t="t" r="r" b="b"/>
              <a:pathLst>
                <a:path w="2867" h="9262" extrusionOk="0">
                  <a:moveTo>
                    <a:pt x="2757" y="0"/>
                  </a:moveTo>
                  <a:cubicBezTo>
                    <a:pt x="2722" y="0"/>
                    <a:pt x="2664" y="51"/>
                    <a:pt x="2664" y="89"/>
                  </a:cubicBezTo>
                  <a:cubicBezTo>
                    <a:pt x="2672" y="1595"/>
                    <a:pt x="2020" y="3363"/>
                    <a:pt x="1582" y="4808"/>
                  </a:cubicBezTo>
                  <a:cubicBezTo>
                    <a:pt x="1128" y="6298"/>
                    <a:pt x="566" y="7752"/>
                    <a:pt x="13" y="9210"/>
                  </a:cubicBezTo>
                  <a:cubicBezTo>
                    <a:pt x="0" y="9247"/>
                    <a:pt x="14" y="9261"/>
                    <a:pt x="35" y="9261"/>
                  </a:cubicBezTo>
                  <a:cubicBezTo>
                    <a:pt x="61" y="9261"/>
                    <a:pt x="99" y="9239"/>
                    <a:pt x="112" y="9210"/>
                  </a:cubicBezTo>
                  <a:cubicBezTo>
                    <a:pt x="764" y="7789"/>
                    <a:pt x="1294" y="6266"/>
                    <a:pt x="1744" y="4766"/>
                  </a:cubicBezTo>
                  <a:cubicBezTo>
                    <a:pt x="2177" y="3329"/>
                    <a:pt x="2866" y="1534"/>
                    <a:pt x="2784" y="31"/>
                  </a:cubicBezTo>
                  <a:cubicBezTo>
                    <a:pt x="2783" y="9"/>
                    <a:pt x="2772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4436100" y="1082150"/>
              <a:ext cx="60625" cy="222400"/>
            </a:xfrm>
            <a:custGeom>
              <a:avLst/>
              <a:gdLst/>
              <a:ahLst/>
              <a:cxnLst/>
              <a:rect l="l" t="t" r="r" b="b"/>
              <a:pathLst>
                <a:path w="2425" h="8896" extrusionOk="0">
                  <a:moveTo>
                    <a:pt x="2385" y="0"/>
                  </a:moveTo>
                  <a:cubicBezTo>
                    <a:pt x="2341" y="0"/>
                    <a:pt x="2270" y="49"/>
                    <a:pt x="2259" y="97"/>
                  </a:cubicBezTo>
                  <a:cubicBezTo>
                    <a:pt x="1627" y="3036"/>
                    <a:pt x="574" y="5902"/>
                    <a:pt x="8" y="8850"/>
                  </a:cubicBezTo>
                  <a:cubicBezTo>
                    <a:pt x="1" y="8883"/>
                    <a:pt x="12" y="8895"/>
                    <a:pt x="30" y="8895"/>
                  </a:cubicBezTo>
                  <a:cubicBezTo>
                    <a:pt x="63" y="8895"/>
                    <a:pt x="118" y="8856"/>
                    <a:pt x="128" y="8821"/>
                  </a:cubicBezTo>
                  <a:cubicBezTo>
                    <a:pt x="933" y="5915"/>
                    <a:pt x="1784" y="3011"/>
                    <a:pt x="2415" y="55"/>
                  </a:cubicBezTo>
                  <a:cubicBezTo>
                    <a:pt x="2424" y="16"/>
                    <a:pt x="2409" y="0"/>
                    <a:pt x="2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4442625" y="1092225"/>
              <a:ext cx="62575" cy="238975"/>
            </a:xfrm>
            <a:custGeom>
              <a:avLst/>
              <a:gdLst/>
              <a:ahLst/>
              <a:cxnLst/>
              <a:rect l="l" t="t" r="r" b="b"/>
              <a:pathLst>
                <a:path w="2503" h="9559" extrusionOk="0">
                  <a:moveTo>
                    <a:pt x="2477" y="0"/>
                  </a:moveTo>
                  <a:cubicBezTo>
                    <a:pt x="2439" y="0"/>
                    <a:pt x="2372" y="54"/>
                    <a:pt x="2369" y="94"/>
                  </a:cubicBezTo>
                  <a:cubicBezTo>
                    <a:pt x="2006" y="3344"/>
                    <a:pt x="920" y="6404"/>
                    <a:pt x="8" y="9520"/>
                  </a:cubicBezTo>
                  <a:cubicBezTo>
                    <a:pt x="1" y="9548"/>
                    <a:pt x="11" y="9558"/>
                    <a:pt x="27" y="9558"/>
                  </a:cubicBezTo>
                  <a:cubicBezTo>
                    <a:pt x="58" y="9558"/>
                    <a:pt x="113" y="9521"/>
                    <a:pt x="123" y="9492"/>
                  </a:cubicBezTo>
                  <a:cubicBezTo>
                    <a:pt x="1188" y="6441"/>
                    <a:pt x="2196" y="3265"/>
                    <a:pt x="2501" y="32"/>
                  </a:cubicBezTo>
                  <a:cubicBezTo>
                    <a:pt x="2502" y="9"/>
                    <a:pt x="2492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4453750" y="1089550"/>
              <a:ext cx="66375" cy="263775"/>
            </a:xfrm>
            <a:custGeom>
              <a:avLst/>
              <a:gdLst/>
              <a:ahLst/>
              <a:cxnLst/>
              <a:rect l="l" t="t" r="r" b="b"/>
              <a:pathLst>
                <a:path w="2655" h="10551" extrusionOk="0">
                  <a:moveTo>
                    <a:pt x="2616" y="1"/>
                  </a:moveTo>
                  <a:cubicBezTo>
                    <a:pt x="2575" y="1"/>
                    <a:pt x="2509" y="45"/>
                    <a:pt x="2498" y="89"/>
                  </a:cubicBezTo>
                  <a:cubicBezTo>
                    <a:pt x="1772" y="3591"/>
                    <a:pt x="926" y="7047"/>
                    <a:pt x="9" y="10503"/>
                  </a:cubicBezTo>
                  <a:cubicBezTo>
                    <a:pt x="0" y="10537"/>
                    <a:pt x="12" y="10550"/>
                    <a:pt x="32" y="10550"/>
                  </a:cubicBezTo>
                  <a:cubicBezTo>
                    <a:pt x="68" y="10550"/>
                    <a:pt x="130" y="10507"/>
                    <a:pt x="141" y="10470"/>
                  </a:cubicBezTo>
                  <a:cubicBezTo>
                    <a:pt x="1156" y="7047"/>
                    <a:pt x="1921" y="3554"/>
                    <a:pt x="2647" y="53"/>
                  </a:cubicBezTo>
                  <a:cubicBezTo>
                    <a:pt x="2654" y="15"/>
                    <a:pt x="2639" y="1"/>
                    <a:pt x="2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4488450" y="1118725"/>
              <a:ext cx="56900" cy="201650"/>
            </a:xfrm>
            <a:custGeom>
              <a:avLst/>
              <a:gdLst/>
              <a:ahLst/>
              <a:cxnLst/>
              <a:rect l="l" t="t" r="r" b="b"/>
              <a:pathLst>
                <a:path w="2276" h="8066" extrusionOk="0">
                  <a:moveTo>
                    <a:pt x="2236" y="0"/>
                  </a:moveTo>
                  <a:cubicBezTo>
                    <a:pt x="2194" y="0"/>
                    <a:pt x="2126" y="47"/>
                    <a:pt x="2118" y="92"/>
                  </a:cubicBezTo>
                  <a:cubicBezTo>
                    <a:pt x="1523" y="2779"/>
                    <a:pt x="809" y="5401"/>
                    <a:pt x="8" y="8035"/>
                  </a:cubicBezTo>
                  <a:cubicBezTo>
                    <a:pt x="0" y="8058"/>
                    <a:pt x="8" y="8066"/>
                    <a:pt x="21" y="8066"/>
                  </a:cubicBezTo>
                  <a:cubicBezTo>
                    <a:pt x="43" y="8066"/>
                    <a:pt x="80" y="8044"/>
                    <a:pt x="91" y="8023"/>
                  </a:cubicBezTo>
                  <a:cubicBezTo>
                    <a:pt x="1110" y="5468"/>
                    <a:pt x="1676" y="2734"/>
                    <a:pt x="2267" y="54"/>
                  </a:cubicBezTo>
                  <a:cubicBezTo>
                    <a:pt x="2276" y="15"/>
                    <a:pt x="2260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4510425" y="1162600"/>
              <a:ext cx="55150" cy="179325"/>
            </a:xfrm>
            <a:custGeom>
              <a:avLst/>
              <a:gdLst/>
              <a:ahLst/>
              <a:cxnLst/>
              <a:rect l="l" t="t" r="r" b="b"/>
              <a:pathLst>
                <a:path w="2206" h="7173" extrusionOk="0">
                  <a:moveTo>
                    <a:pt x="2167" y="0"/>
                  </a:moveTo>
                  <a:cubicBezTo>
                    <a:pt x="2125" y="0"/>
                    <a:pt x="2058" y="45"/>
                    <a:pt x="2048" y="87"/>
                  </a:cubicBezTo>
                  <a:cubicBezTo>
                    <a:pt x="1536" y="2436"/>
                    <a:pt x="1012" y="4906"/>
                    <a:pt x="21" y="7111"/>
                  </a:cubicBezTo>
                  <a:cubicBezTo>
                    <a:pt x="1" y="7155"/>
                    <a:pt x="16" y="7172"/>
                    <a:pt x="42" y="7172"/>
                  </a:cubicBezTo>
                  <a:cubicBezTo>
                    <a:pt x="73" y="7172"/>
                    <a:pt x="120" y="7146"/>
                    <a:pt x="136" y="7115"/>
                  </a:cubicBezTo>
                  <a:cubicBezTo>
                    <a:pt x="1210" y="4967"/>
                    <a:pt x="1689" y="2383"/>
                    <a:pt x="2196" y="54"/>
                  </a:cubicBezTo>
                  <a:cubicBezTo>
                    <a:pt x="2205" y="15"/>
                    <a:pt x="2190" y="0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4485800" y="1162750"/>
              <a:ext cx="67350" cy="210450"/>
            </a:xfrm>
            <a:custGeom>
              <a:avLst/>
              <a:gdLst/>
              <a:ahLst/>
              <a:cxnLst/>
              <a:rect l="l" t="t" r="r" b="b"/>
              <a:pathLst>
                <a:path w="2694" h="8418" extrusionOk="0">
                  <a:moveTo>
                    <a:pt x="2659" y="0"/>
                  </a:moveTo>
                  <a:cubicBezTo>
                    <a:pt x="2622" y="0"/>
                    <a:pt x="2562" y="42"/>
                    <a:pt x="2554" y="81"/>
                  </a:cubicBezTo>
                  <a:cubicBezTo>
                    <a:pt x="1963" y="2943"/>
                    <a:pt x="1068" y="5651"/>
                    <a:pt x="15" y="8372"/>
                  </a:cubicBezTo>
                  <a:cubicBezTo>
                    <a:pt x="0" y="8405"/>
                    <a:pt x="11" y="8418"/>
                    <a:pt x="30" y="8418"/>
                  </a:cubicBezTo>
                  <a:cubicBezTo>
                    <a:pt x="54" y="8418"/>
                    <a:pt x="90" y="8398"/>
                    <a:pt x="101" y="8372"/>
                  </a:cubicBezTo>
                  <a:cubicBezTo>
                    <a:pt x="1357" y="5746"/>
                    <a:pt x="2121" y="2893"/>
                    <a:pt x="2686" y="48"/>
                  </a:cubicBezTo>
                  <a:cubicBezTo>
                    <a:pt x="2693" y="14"/>
                    <a:pt x="2680" y="0"/>
                    <a:pt x="2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4478950" y="1110825"/>
              <a:ext cx="49050" cy="201200"/>
            </a:xfrm>
            <a:custGeom>
              <a:avLst/>
              <a:gdLst/>
              <a:ahLst/>
              <a:cxnLst/>
              <a:rect l="l" t="t" r="r" b="b"/>
              <a:pathLst>
                <a:path w="1962" h="8048" extrusionOk="0">
                  <a:moveTo>
                    <a:pt x="1926" y="0"/>
                  </a:moveTo>
                  <a:cubicBezTo>
                    <a:pt x="1889" y="0"/>
                    <a:pt x="1833" y="42"/>
                    <a:pt x="1825" y="81"/>
                  </a:cubicBezTo>
                  <a:cubicBezTo>
                    <a:pt x="1338" y="2732"/>
                    <a:pt x="627" y="5374"/>
                    <a:pt x="8" y="8000"/>
                  </a:cubicBezTo>
                  <a:cubicBezTo>
                    <a:pt x="0" y="8034"/>
                    <a:pt x="12" y="8047"/>
                    <a:pt x="32" y="8047"/>
                  </a:cubicBezTo>
                  <a:cubicBezTo>
                    <a:pt x="67" y="8047"/>
                    <a:pt x="125" y="8005"/>
                    <a:pt x="136" y="7968"/>
                  </a:cubicBezTo>
                  <a:cubicBezTo>
                    <a:pt x="867" y="5399"/>
                    <a:pt x="1515" y="2682"/>
                    <a:pt x="1957" y="48"/>
                  </a:cubicBezTo>
                  <a:cubicBezTo>
                    <a:pt x="1961" y="14"/>
                    <a:pt x="1947" y="0"/>
                    <a:pt x="1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4346975" y="1133375"/>
              <a:ext cx="96975" cy="265850"/>
            </a:xfrm>
            <a:custGeom>
              <a:avLst/>
              <a:gdLst/>
              <a:ahLst/>
              <a:cxnLst/>
              <a:rect l="l" t="t" r="r" b="b"/>
              <a:pathLst>
                <a:path w="3879" h="10634" extrusionOk="0">
                  <a:moveTo>
                    <a:pt x="3842" y="0"/>
                  </a:moveTo>
                  <a:cubicBezTo>
                    <a:pt x="3801" y="0"/>
                    <a:pt x="3731" y="47"/>
                    <a:pt x="3718" y="91"/>
                  </a:cubicBezTo>
                  <a:cubicBezTo>
                    <a:pt x="2632" y="3659"/>
                    <a:pt x="1265" y="7091"/>
                    <a:pt x="10" y="10596"/>
                  </a:cubicBezTo>
                  <a:cubicBezTo>
                    <a:pt x="0" y="10623"/>
                    <a:pt x="11" y="10634"/>
                    <a:pt x="28" y="10634"/>
                  </a:cubicBezTo>
                  <a:cubicBezTo>
                    <a:pt x="56" y="10634"/>
                    <a:pt x="99" y="10608"/>
                    <a:pt x="109" y="10584"/>
                  </a:cubicBezTo>
                  <a:cubicBezTo>
                    <a:pt x="1584" y="7156"/>
                    <a:pt x="2785" y="3622"/>
                    <a:pt x="3867" y="55"/>
                  </a:cubicBezTo>
                  <a:cubicBezTo>
                    <a:pt x="3879" y="15"/>
                    <a:pt x="3865" y="0"/>
                    <a:pt x="3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4319250" y="1298950"/>
              <a:ext cx="90025" cy="184725"/>
            </a:xfrm>
            <a:custGeom>
              <a:avLst/>
              <a:gdLst/>
              <a:ahLst/>
              <a:cxnLst/>
              <a:rect l="l" t="t" r="r" b="b"/>
              <a:pathLst>
                <a:path w="3601" h="7389" extrusionOk="0">
                  <a:moveTo>
                    <a:pt x="3551" y="0"/>
                  </a:moveTo>
                  <a:cubicBezTo>
                    <a:pt x="3514" y="0"/>
                    <a:pt x="3460" y="29"/>
                    <a:pt x="3440" y="67"/>
                  </a:cubicBezTo>
                  <a:cubicBezTo>
                    <a:pt x="2251" y="2457"/>
                    <a:pt x="1057" y="4877"/>
                    <a:pt x="17" y="7338"/>
                  </a:cubicBezTo>
                  <a:cubicBezTo>
                    <a:pt x="0" y="7374"/>
                    <a:pt x="13" y="7388"/>
                    <a:pt x="34" y="7388"/>
                  </a:cubicBezTo>
                  <a:cubicBezTo>
                    <a:pt x="62" y="7388"/>
                    <a:pt x="104" y="7366"/>
                    <a:pt x="120" y="7338"/>
                  </a:cubicBezTo>
                  <a:cubicBezTo>
                    <a:pt x="1376" y="4972"/>
                    <a:pt x="2386" y="2470"/>
                    <a:pt x="3575" y="71"/>
                  </a:cubicBezTo>
                  <a:cubicBezTo>
                    <a:pt x="3600" y="20"/>
                    <a:pt x="3582" y="0"/>
                    <a:pt x="3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4336125" y="1314950"/>
              <a:ext cx="84600" cy="169725"/>
            </a:xfrm>
            <a:custGeom>
              <a:avLst/>
              <a:gdLst/>
              <a:ahLst/>
              <a:cxnLst/>
              <a:rect l="l" t="t" r="r" b="b"/>
              <a:pathLst>
                <a:path w="3384" h="6789" extrusionOk="0">
                  <a:moveTo>
                    <a:pt x="3330" y="1"/>
                  </a:moveTo>
                  <a:cubicBezTo>
                    <a:pt x="3290" y="1"/>
                    <a:pt x="3232" y="33"/>
                    <a:pt x="3215" y="75"/>
                  </a:cubicBezTo>
                  <a:cubicBezTo>
                    <a:pt x="2207" y="2321"/>
                    <a:pt x="989" y="4468"/>
                    <a:pt x="19" y="6727"/>
                  </a:cubicBezTo>
                  <a:cubicBezTo>
                    <a:pt x="0" y="6771"/>
                    <a:pt x="15" y="6788"/>
                    <a:pt x="39" y="6788"/>
                  </a:cubicBezTo>
                  <a:cubicBezTo>
                    <a:pt x="70" y="6788"/>
                    <a:pt x="114" y="6763"/>
                    <a:pt x="131" y="6731"/>
                  </a:cubicBezTo>
                  <a:cubicBezTo>
                    <a:pt x="1246" y="4535"/>
                    <a:pt x="2352" y="2321"/>
                    <a:pt x="3359" y="79"/>
                  </a:cubicBezTo>
                  <a:cubicBezTo>
                    <a:pt x="3384" y="23"/>
                    <a:pt x="3363" y="1"/>
                    <a:pt x="3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4349750" y="1353100"/>
              <a:ext cx="72600" cy="156000"/>
            </a:xfrm>
            <a:custGeom>
              <a:avLst/>
              <a:gdLst/>
              <a:ahLst/>
              <a:cxnLst/>
              <a:rect l="l" t="t" r="r" b="b"/>
              <a:pathLst>
                <a:path w="2904" h="6240" extrusionOk="0">
                  <a:moveTo>
                    <a:pt x="2849" y="0"/>
                  </a:moveTo>
                  <a:cubicBezTo>
                    <a:pt x="2810" y="0"/>
                    <a:pt x="2754" y="32"/>
                    <a:pt x="2736" y="76"/>
                  </a:cubicBezTo>
                  <a:cubicBezTo>
                    <a:pt x="2269" y="1179"/>
                    <a:pt x="1786" y="2273"/>
                    <a:pt x="1299" y="3367"/>
                  </a:cubicBezTo>
                  <a:cubicBezTo>
                    <a:pt x="1055" y="3912"/>
                    <a:pt x="808" y="4453"/>
                    <a:pt x="564" y="4998"/>
                  </a:cubicBezTo>
                  <a:cubicBezTo>
                    <a:pt x="457" y="5242"/>
                    <a:pt x="299" y="5969"/>
                    <a:pt x="64" y="6130"/>
                  </a:cubicBezTo>
                  <a:cubicBezTo>
                    <a:pt x="21" y="6158"/>
                    <a:pt x="0" y="6240"/>
                    <a:pt x="52" y="6240"/>
                  </a:cubicBezTo>
                  <a:cubicBezTo>
                    <a:pt x="60" y="6240"/>
                    <a:pt x="70" y="6238"/>
                    <a:pt x="81" y="6233"/>
                  </a:cubicBezTo>
                  <a:cubicBezTo>
                    <a:pt x="535" y="6056"/>
                    <a:pt x="808" y="4783"/>
                    <a:pt x="985" y="4387"/>
                  </a:cubicBezTo>
                  <a:cubicBezTo>
                    <a:pt x="1629" y="2955"/>
                    <a:pt x="2273" y="1526"/>
                    <a:pt x="2881" y="76"/>
                  </a:cubicBezTo>
                  <a:cubicBezTo>
                    <a:pt x="2903" y="22"/>
                    <a:pt x="2882" y="0"/>
                    <a:pt x="2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4378750" y="1388875"/>
              <a:ext cx="42600" cy="102000"/>
            </a:xfrm>
            <a:custGeom>
              <a:avLst/>
              <a:gdLst/>
              <a:ahLst/>
              <a:cxnLst/>
              <a:rect l="l" t="t" r="r" b="b"/>
              <a:pathLst>
                <a:path w="1704" h="4080" extrusionOk="0">
                  <a:moveTo>
                    <a:pt x="1652" y="0"/>
                  </a:moveTo>
                  <a:cubicBezTo>
                    <a:pt x="1615" y="0"/>
                    <a:pt x="1563" y="30"/>
                    <a:pt x="1547" y="70"/>
                  </a:cubicBezTo>
                  <a:cubicBezTo>
                    <a:pt x="1022" y="1375"/>
                    <a:pt x="358" y="2680"/>
                    <a:pt x="6" y="4042"/>
                  </a:cubicBezTo>
                  <a:cubicBezTo>
                    <a:pt x="0" y="4069"/>
                    <a:pt x="11" y="4079"/>
                    <a:pt x="27" y="4079"/>
                  </a:cubicBezTo>
                  <a:cubicBezTo>
                    <a:pt x="52" y="4079"/>
                    <a:pt x="92" y="4054"/>
                    <a:pt x="101" y="4034"/>
                  </a:cubicBezTo>
                  <a:cubicBezTo>
                    <a:pt x="655" y="2725"/>
                    <a:pt x="1151" y="1387"/>
                    <a:pt x="1683" y="74"/>
                  </a:cubicBezTo>
                  <a:cubicBezTo>
                    <a:pt x="1704" y="21"/>
                    <a:pt x="1683" y="0"/>
                    <a:pt x="1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4380325" y="1404325"/>
              <a:ext cx="51575" cy="117875"/>
            </a:xfrm>
            <a:custGeom>
              <a:avLst/>
              <a:gdLst/>
              <a:ahLst/>
              <a:cxnLst/>
              <a:rect l="l" t="t" r="r" b="b"/>
              <a:pathLst>
                <a:path w="2063" h="4715" extrusionOk="0">
                  <a:moveTo>
                    <a:pt x="2028" y="0"/>
                  </a:moveTo>
                  <a:cubicBezTo>
                    <a:pt x="1987" y="0"/>
                    <a:pt x="1913" y="47"/>
                    <a:pt x="1897" y="93"/>
                  </a:cubicBezTo>
                  <a:cubicBezTo>
                    <a:pt x="1397" y="1562"/>
                    <a:pt x="881" y="3304"/>
                    <a:pt x="38" y="4626"/>
                  </a:cubicBezTo>
                  <a:cubicBezTo>
                    <a:pt x="1" y="4685"/>
                    <a:pt x="24" y="4714"/>
                    <a:pt x="61" y="4714"/>
                  </a:cubicBezTo>
                  <a:cubicBezTo>
                    <a:pt x="88" y="4714"/>
                    <a:pt x="123" y="4698"/>
                    <a:pt x="146" y="4667"/>
                  </a:cubicBezTo>
                  <a:cubicBezTo>
                    <a:pt x="587" y="4060"/>
                    <a:pt x="835" y="3235"/>
                    <a:pt x="1125" y="2545"/>
                  </a:cubicBezTo>
                  <a:cubicBezTo>
                    <a:pt x="1467" y="1728"/>
                    <a:pt x="1769" y="893"/>
                    <a:pt x="2049" y="51"/>
                  </a:cubicBezTo>
                  <a:cubicBezTo>
                    <a:pt x="2062" y="14"/>
                    <a:pt x="2050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4398150" y="1414925"/>
              <a:ext cx="42550" cy="101950"/>
            </a:xfrm>
            <a:custGeom>
              <a:avLst/>
              <a:gdLst/>
              <a:ahLst/>
              <a:cxnLst/>
              <a:rect l="l" t="t" r="r" b="b"/>
              <a:pathLst>
                <a:path w="1702" h="4078" extrusionOk="0">
                  <a:moveTo>
                    <a:pt x="1652" y="0"/>
                  </a:moveTo>
                  <a:cubicBezTo>
                    <a:pt x="1617" y="0"/>
                    <a:pt x="1567" y="28"/>
                    <a:pt x="1551" y="69"/>
                  </a:cubicBezTo>
                  <a:cubicBezTo>
                    <a:pt x="1031" y="1382"/>
                    <a:pt x="395" y="2678"/>
                    <a:pt x="7" y="4041"/>
                  </a:cubicBezTo>
                  <a:cubicBezTo>
                    <a:pt x="1" y="4068"/>
                    <a:pt x="11" y="4077"/>
                    <a:pt x="28" y="4077"/>
                  </a:cubicBezTo>
                  <a:cubicBezTo>
                    <a:pt x="54" y="4077"/>
                    <a:pt x="96" y="4051"/>
                    <a:pt x="106" y="4029"/>
                  </a:cubicBezTo>
                  <a:cubicBezTo>
                    <a:pt x="647" y="2716"/>
                    <a:pt x="1163" y="1390"/>
                    <a:pt x="1683" y="69"/>
                  </a:cubicBezTo>
                  <a:cubicBezTo>
                    <a:pt x="1702" y="20"/>
                    <a:pt x="1682" y="0"/>
                    <a:pt x="1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4409575" y="1438325"/>
              <a:ext cx="37825" cy="87425"/>
            </a:xfrm>
            <a:custGeom>
              <a:avLst/>
              <a:gdLst/>
              <a:ahLst/>
              <a:cxnLst/>
              <a:rect l="l" t="t" r="r" b="b"/>
              <a:pathLst>
                <a:path w="1513" h="3497" extrusionOk="0">
                  <a:moveTo>
                    <a:pt x="1462" y="1"/>
                  </a:moveTo>
                  <a:cubicBezTo>
                    <a:pt x="1423" y="1"/>
                    <a:pt x="1368" y="31"/>
                    <a:pt x="1350" y="74"/>
                  </a:cubicBezTo>
                  <a:cubicBezTo>
                    <a:pt x="867" y="1172"/>
                    <a:pt x="339" y="2304"/>
                    <a:pt x="8" y="3460"/>
                  </a:cubicBezTo>
                  <a:cubicBezTo>
                    <a:pt x="0" y="3487"/>
                    <a:pt x="10" y="3497"/>
                    <a:pt x="25" y="3497"/>
                  </a:cubicBezTo>
                  <a:cubicBezTo>
                    <a:pt x="50" y="3497"/>
                    <a:pt x="91" y="3471"/>
                    <a:pt x="99" y="3448"/>
                  </a:cubicBezTo>
                  <a:cubicBezTo>
                    <a:pt x="607" y="2350"/>
                    <a:pt x="1003" y="1189"/>
                    <a:pt x="1491" y="74"/>
                  </a:cubicBezTo>
                  <a:cubicBezTo>
                    <a:pt x="1513" y="22"/>
                    <a:pt x="1493" y="1"/>
                    <a:pt x="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4427900" y="1459400"/>
              <a:ext cx="29225" cy="61650"/>
            </a:xfrm>
            <a:custGeom>
              <a:avLst/>
              <a:gdLst/>
              <a:ahLst/>
              <a:cxnLst/>
              <a:rect l="l" t="t" r="r" b="b"/>
              <a:pathLst>
                <a:path w="1169" h="2466" extrusionOk="0">
                  <a:moveTo>
                    <a:pt x="1116" y="1"/>
                  </a:moveTo>
                  <a:cubicBezTo>
                    <a:pt x="1077" y="1"/>
                    <a:pt x="1023" y="31"/>
                    <a:pt x="1005" y="74"/>
                  </a:cubicBezTo>
                  <a:cubicBezTo>
                    <a:pt x="683" y="858"/>
                    <a:pt x="365" y="1638"/>
                    <a:pt x="18" y="2410"/>
                  </a:cubicBezTo>
                  <a:cubicBezTo>
                    <a:pt x="1" y="2450"/>
                    <a:pt x="13" y="2465"/>
                    <a:pt x="36" y="2465"/>
                  </a:cubicBezTo>
                  <a:cubicBezTo>
                    <a:pt x="65" y="2465"/>
                    <a:pt x="110" y="2440"/>
                    <a:pt x="126" y="2410"/>
                  </a:cubicBezTo>
                  <a:cubicBezTo>
                    <a:pt x="523" y="1659"/>
                    <a:pt x="820" y="862"/>
                    <a:pt x="1146" y="78"/>
                  </a:cubicBezTo>
                  <a:cubicBezTo>
                    <a:pt x="1169" y="23"/>
                    <a:pt x="1148" y="1"/>
                    <a:pt x="1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4346525" y="1480475"/>
              <a:ext cx="17225" cy="45725"/>
            </a:xfrm>
            <a:custGeom>
              <a:avLst/>
              <a:gdLst/>
              <a:ahLst/>
              <a:cxnLst/>
              <a:rect l="l" t="t" r="r" b="b"/>
              <a:pathLst>
                <a:path w="689" h="1829" extrusionOk="0">
                  <a:moveTo>
                    <a:pt x="650" y="1"/>
                  </a:moveTo>
                  <a:cubicBezTo>
                    <a:pt x="607" y="1"/>
                    <a:pt x="534" y="49"/>
                    <a:pt x="523" y="94"/>
                  </a:cubicBezTo>
                  <a:cubicBezTo>
                    <a:pt x="363" y="660"/>
                    <a:pt x="197" y="1224"/>
                    <a:pt x="12" y="1782"/>
                  </a:cubicBezTo>
                  <a:cubicBezTo>
                    <a:pt x="0" y="1816"/>
                    <a:pt x="11" y="1829"/>
                    <a:pt x="31" y="1829"/>
                  </a:cubicBezTo>
                  <a:cubicBezTo>
                    <a:pt x="68" y="1829"/>
                    <a:pt x="136" y="1785"/>
                    <a:pt x="152" y="1745"/>
                  </a:cubicBezTo>
                  <a:cubicBezTo>
                    <a:pt x="350" y="1188"/>
                    <a:pt x="519" y="626"/>
                    <a:pt x="676" y="56"/>
                  </a:cubicBezTo>
                  <a:cubicBezTo>
                    <a:pt x="688" y="16"/>
                    <a:pt x="674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4338500" y="1170725"/>
              <a:ext cx="70575" cy="196275"/>
            </a:xfrm>
            <a:custGeom>
              <a:avLst/>
              <a:gdLst/>
              <a:ahLst/>
              <a:cxnLst/>
              <a:rect l="l" t="t" r="r" b="b"/>
              <a:pathLst>
                <a:path w="2823" h="7851" extrusionOk="0">
                  <a:moveTo>
                    <a:pt x="2788" y="0"/>
                  </a:moveTo>
                  <a:cubicBezTo>
                    <a:pt x="2749" y="0"/>
                    <a:pt x="2679" y="46"/>
                    <a:pt x="2666" y="88"/>
                  </a:cubicBezTo>
                  <a:cubicBezTo>
                    <a:pt x="1877" y="2660"/>
                    <a:pt x="1109" y="5328"/>
                    <a:pt x="19" y="7793"/>
                  </a:cubicBezTo>
                  <a:cubicBezTo>
                    <a:pt x="0" y="7835"/>
                    <a:pt x="15" y="7851"/>
                    <a:pt x="40" y="7851"/>
                  </a:cubicBezTo>
                  <a:cubicBezTo>
                    <a:pt x="71" y="7851"/>
                    <a:pt x="118" y="7825"/>
                    <a:pt x="135" y="7793"/>
                  </a:cubicBezTo>
                  <a:cubicBezTo>
                    <a:pt x="1374" y="5414"/>
                    <a:pt x="2042" y="2607"/>
                    <a:pt x="2810" y="51"/>
                  </a:cubicBezTo>
                  <a:cubicBezTo>
                    <a:pt x="2822" y="14"/>
                    <a:pt x="2810" y="0"/>
                    <a:pt x="2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4332650" y="1172425"/>
              <a:ext cx="57725" cy="155050"/>
            </a:xfrm>
            <a:custGeom>
              <a:avLst/>
              <a:gdLst/>
              <a:ahLst/>
              <a:cxnLst/>
              <a:rect l="l" t="t" r="r" b="b"/>
              <a:pathLst>
                <a:path w="2309" h="6202" extrusionOk="0">
                  <a:moveTo>
                    <a:pt x="2274" y="0"/>
                  </a:moveTo>
                  <a:cubicBezTo>
                    <a:pt x="2234" y="0"/>
                    <a:pt x="2165" y="44"/>
                    <a:pt x="2153" y="86"/>
                  </a:cubicBezTo>
                  <a:cubicBezTo>
                    <a:pt x="1471" y="2118"/>
                    <a:pt x="884" y="4166"/>
                    <a:pt x="22" y="6135"/>
                  </a:cubicBezTo>
                  <a:cubicBezTo>
                    <a:pt x="0" y="6183"/>
                    <a:pt x="16" y="6201"/>
                    <a:pt x="44" y="6201"/>
                  </a:cubicBezTo>
                  <a:cubicBezTo>
                    <a:pt x="78" y="6201"/>
                    <a:pt x="131" y="6172"/>
                    <a:pt x="150" y="6135"/>
                  </a:cubicBezTo>
                  <a:cubicBezTo>
                    <a:pt x="1078" y="4191"/>
                    <a:pt x="1619" y="2089"/>
                    <a:pt x="2296" y="50"/>
                  </a:cubicBezTo>
                  <a:cubicBezTo>
                    <a:pt x="2308" y="14"/>
                    <a:pt x="2296" y="0"/>
                    <a:pt x="2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4299200" y="1168200"/>
              <a:ext cx="65375" cy="168475"/>
            </a:xfrm>
            <a:custGeom>
              <a:avLst/>
              <a:gdLst/>
              <a:ahLst/>
              <a:cxnLst/>
              <a:rect l="l" t="t" r="r" b="b"/>
              <a:pathLst>
                <a:path w="2615" h="6739" extrusionOk="0">
                  <a:moveTo>
                    <a:pt x="2578" y="1"/>
                  </a:moveTo>
                  <a:cubicBezTo>
                    <a:pt x="2536" y="1"/>
                    <a:pt x="2463" y="49"/>
                    <a:pt x="2450" y="95"/>
                  </a:cubicBezTo>
                  <a:cubicBezTo>
                    <a:pt x="1764" y="2353"/>
                    <a:pt x="893" y="4504"/>
                    <a:pt x="13" y="6692"/>
                  </a:cubicBezTo>
                  <a:cubicBezTo>
                    <a:pt x="1" y="6725"/>
                    <a:pt x="12" y="6738"/>
                    <a:pt x="31" y="6738"/>
                  </a:cubicBezTo>
                  <a:cubicBezTo>
                    <a:pt x="54" y="6738"/>
                    <a:pt x="89" y="6718"/>
                    <a:pt x="101" y="6692"/>
                  </a:cubicBezTo>
                  <a:cubicBezTo>
                    <a:pt x="1195" y="4608"/>
                    <a:pt x="1921" y="2300"/>
                    <a:pt x="2603" y="53"/>
                  </a:cubicBezTo>
                  <a:cubicBezTo>
                    <a:pt x="2614" y="15"/>
                    <a:pt x="2601" y="1"/>
                    <a:pt x="2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4289375" y="1153450"/>
              <a:ext cx="53425" cy="166350"/>
            </a:xfrm>
            <a:custGeom>
              <a:avLst/>
              <a:gdLst/>
              <a:ahLst/>
              <a:cxnLst/>
              <a:rect l="l" t="t" r="r" b="b"/>
              <a:pathLst>
                <a:path w="2137" h="6654" extrusionOk="0">
                  <a:moveTo>
                    <a:pt x="2095" y="1"/>
                  </a:moveTo>
                  <a:cubicBezTo>
                    <a:pt x="2049" y="1"/>
                    <a:pt x="1972" y="52"/>
                    <a:pt x="1959" y="102"/>
                  </a:cubicBezTo>
                  <a:cubicBezTo>
                    <a:pt x="1406" y="2311"/>
                    <a:pt x="700" y="4445"/>
                    <a:pt x="10" y="6614"/>
                  </a:cubicBezTo>
                  <a:cubicBezTo>
                    <a:pt x="0" y="6642"/>
                    <a:pt x="11" y="6653"/>
                    <a:pt x="28" y="6653"/>
                  </a:cubicBezTo>
                  <a:cubicBezTo>
                    <a:pt x="55" y="6653"/>
                    <a:pt x="99" y="6626"/>
                    <a:pt x="109" y="6601"/>
                  </a:cubicBezTo>
                  <a:cubicBezTo>
                    <a:pt x="1005" y="4508"/>
                    <a:pt x="1580" y="2261"/>
                    <a:pt x="2125" y="60"/>
                  </a:cubicBezTo>
                  <a:cubicBezTo>
                    <a:pt x="2136" y="17"/>
                    <a:pt x="2121" y="1"/>
                    <a:pt x="2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4266700" y="1151800"/>
              <a:ext cx="60850" cy="180750"/>
            </a:xfrm>
            <a:custGeom>
              <a:avLst/>
              <a:gdLst/>
              <a:ahLst/>
              <a:cxnLst/>
              <a:rect l="l" t="t" r="r" b="b"/>
              <a:pathLst>
                <a:path w="2434" h="7230" extrusionOk="0">
                  <a:moveTo>
                    <a:pt x="2390" y="0"/>
                  </a:moveTo>
                  <a:cubicBezTo>
                    <a:pt x="2343" y="0"/>
                    <a:pt x="2263" y="52"/>
                    <a:pt x="2247" y="102"/>
                  </a:cubicBezTo>
                  <a:cubicBezTo>
                    <a:pt x="1520" y="2447"/>
                    <a:pt x="892" y="4854"/>
                    <a:pt x="21" y="7154"/>
                  </a:cubicBezTo>
                  <a:cubicBezTo>
                    <a:pt x="1" y="7208"/>
                    <a:pt x="21" y="7229"/>
                    <a:pt x="53" y="7229"/>
                  </a:cubicBezTo>
                  <a:cubicBezTo>
                    <a:pt x="92" y="7229"/>
                    <a:pt x="148" y="7197"/>
                    <a:pt x="166" y="7154"/>
                  </a:cubicBezTo>
                  <a:cubicBezTo>
                    <a:pt x="1132" y="4892"/>
                    <a:pt x="1694" y="2411"/>
                    <a:pt x="2420" y="61"/>
                  </a:cubicBezTo>
                  <a:cubicBezTo>
                    <a:pt x="2434" y="17"/>
                    <a:pt x="2417" y="0"/>
                    <a:pt x="2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4238500" y="1158375"/>
              <a:ext cx="66200" cy="187100"/>
            </a:xfrm>
            <a:custGeom>
              <a:avLst/>
              <a:gdLst/>
              <a:ahLst/>
              <a:cxnLst/>
              <a:rect l="l" t="t" r="r" b="b"/>
              <a:pathLst>
                <a:path w="2648" h="7484" extrusionOk="0">
                  <a:moveTo>
                    <a:pt x="2607" y="1"/>
                  </a:moveTo>
                  <a:cubicBezTo>
                    <a:pt x="2561" y="1"/>
                    <a:pt x="2483" y="52"/>
                    <a:pt x="2470" y="99"/>
                  </a:cubicBezTo>
                  <a:cubicBezTo>
                    <a:pt x="1719" y="2585"/>
                    <a:pt x="1004" y="5037"/>
                    <a:pt x="13" y="7444"/>
                  </a:cubicBezTo>
                  <a:cubicBezTo>
                    <a:pt x="1" y="7473"/>
                    <a:pt x="10" y="7484"/>
                    <a:pt x="27" y="7484"/>
                  </a:cubicBezTo>
                  <a:cubicBezTo>
                    <a:pt x="48" y="7484"/>
                    <a:pt x="81" y="7466"/>
                    <a:pt x="92" y="7444"/>
                  </a:cubicBezTo>
                  <a:cubicBezTo>
                    <a:pt x="1323" y="5149"/>
                    <a:pt x="1888" y="2535"/>
                    <a:pt x="2636" y="58"/>
                  </a:cubicBezTo>
                  <a:cubicBezTo>
                    <a:pt x="2647" y="16"/>
                    <a:pt x="2632" y="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4230150" y="1151750"/>
              <a:ext cx="56000" cy="166400"/>
            </a:xfrm>
            <a:custGeom>
              <a:avLst/>
              <a:gdLst/>
              <a:ahLst/>
              <a:cxnLst/>
              <a:rect l="l" t="t" r="r" b="b"/>
              <a:pathLst>
                <a:path w="2240" h="6656" extrusionOk="0">
                  <a:moveTo>
                    <a:pt x="2196" y="1"/>
                  </a:moveTo>
                  <a:cubicBezTo>
                    <a:pt x="2148" y="1"/>
                    <a:pt x="2066" y="54"/>
                    <a:pt x="2053" y="104"/>
                  </a:cubicBezTo>
                  <a:cubicBezTo>
                    <a:pt x="1405" y="2297"/>
                    <a:pt x="753" y="4460"/>
                    <a:pt x="10" y="6619"/>
                  </a:cubicBezTo>
                  <a:cubicBezTo>
                    <a:pt x="0" y="6646"/>
                    <a:pt x="10" y="6656"/>
                    <a:pt x="28" y="6656"/>
                  </a:cubicBezTo>
                  <a:cubicBezTo>
                    <a:pt x="56" y="6656"/>
                    <a:pt x="102" y="6630"/>
                    <a:pt x="113" y="6607"/>
                  </a:cubicBezTo>
                  <a:cubicBezTo>
                    <a:pt x="1087" y="4538"/>
                    <a:pt x="1582" y="2247"/>
                    <a:pt x="2226" y="63"/>
                  </a:cubicBezTo>
                  <a:cubicBezTo>
                    <a:pt x="2240" y="18"/>
                    <a:pt x="2224" y="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4208025" y="1145600"/>
              <a:ext cx="57975" cy="188175"/>
            </a:xfrm>
            <a:custGeom>
              <a:avLst/>
              <a:gdLst/>
              <a:ahLst/>
              <a:cxnLst/>
              <a:rect l="l" t="t" r="r" b="b"/>
              <a:pathLst>
                <a:path w="2319" h="7527" extrusionOk="0">
                  <a:moveTo>
                    <a:pt x="2281" y="0"/>
                  </a:moveTo>
                  <a:cubicBezTo>
                    <a:pt x="2242" y="0"/>
                    <a:pt x="2184" y="44"/>
                    <a:pt x="2178" y="86"/>
                  </a:cubicBezTo>
                  <a:cubicBezTo>
                    <a:pt x="1790" y="2670"/>
                    <a:pt x="931" y="5032"/>
                    <a:pt x="15" y="7469"/>
                  </a:cubicBezTo>
                  <a:cubicBezTo>
                    <a:pt x="0" y="7511"/>
                    <a:pt x="15" y="7527"/>
                    <a:pt x="39" y="7527"/>
                  </a:cubicBezTo>
                  <a:cubicBezTo>
                    <a:pt x="69" y="7527"/>
                    <a:pt x="113" y="7501"/>
                    <a:pt x="127" y="7469"/>
                  </a:cubicBezTo>
                  <a:cubicBezTo>
                    <a:pt x="1221" y="5136"/>
                    <a:pt x="1968" y="2600"/>
                    <a:pt x="2315" y="52"/>
                  </a:cubicBezTo>
                  <a:cubicBezTo>
                    <a:pt x="2319" y="15"/>
                    <a:pt x="2303" y="0"/>
                    <a:pt x="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4132925" y="1109925"/>
              <a:ext cx="77400" cy="233225"/>
            </a:xfrm>
            <a:custGeom>
              <a:avLst/>
              <a:gdLst/>
              <a:ahLst/>
              <a:cxnLst/>
              <a:rect l="l" t="t" r="r" b="b"/>
              <a:pathLst>
                <a:path w="3096" h="9329" extrusionOk="0">
                  <a:moveTo>
                    <a:pt x="3059" y="0"/>
                  </a:moveTo>
                  <a:cubicBezTo>
                    <a:pt x="3019" y="0"/>
                    <a:pt x="2950" y="46"/>
                    <a:pt x="2936" y="88"/>
                  </a:cubicBezTo>
                  <a:cubicBezTo>
                    <a:pt x="2020" y="3181"/>
                    <a:pt x="1041" y="6236"/>
                    <a:pt x="9" y="9296"/>
                  </a:cubicBezTo>
                  <a:cubicBezTo>
                    <a:pt x="1" y="9320"/>
                    <a:pt x="11" y="9329"/>
                    <a:pt x="27" y="9329"/>
                  </a:cubicBezTo>
                  <a:cubicBezTo>
                    <a:pt x="52" y="9329"/>
                    <a:pt x="92" y="9306"/>
                    <a:pt x="99" y="9283"/>
                  </a:cubicBezTo>
                  <a:cubicBezTo>
                    <a:pt x="1376" y="6315"/>
                    <a:pt x="2180" y="3144"/>
                    <a:pt x="3085" y="51"/>
                  </a:cubicBezTo>
                  <a:cubicBezTo>
                    <a:pt x="3095" y="14"/>
                    <a:pt x="3082" y="0"/>
                    <a:pt x="3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4161325" y="1108200"/>
              <a:ext cx="65950" cy="230175"/>
            </a:xfrm>
            <a:custGeom>
              <a:avLst/>
              <a:gdLst/>
              <a:ahLst/>
              <a:cxnLst/>
              <a:rect l="l" t="t" r="r" b="b"/>
              <a:pathLst>
                <a:path w="2638" h="9207" extrusionOk="0">
                  <a:moveTo>
                    <a:pt x="2598" y="0"/>
                  </a:moveTo>
                  <a:cubicBezTo>
                    <a:pt x="2556" y="0"/>
                    <a:pt x="2489" y="47"/>
                    <a:pt x="2481" y="92"/>
                  </a:cubicBezTo>
                  <a:cubicBezTo>
                    <a:pt x="1903" y="3221"/>
                    <a:pt x="825" y="6116"/>
                    <a:pt x="8" y="9171"/>
                  </a:cubicBezTo>
                  <a:cubicBezTo>
                    <a:pt x="1" y="9197"/>
                    <a:pt x="9" y="9207"/>
                    <a:pt x="23" y="9207"/>
                  </a:cubicBezTo>
                  <a:cubicBezTo>
                    <a:pt x="49" y="9207"/>
                    <a:pt x="97" y="9173"/>
                    <a:pt x="107" y="9146"/>
                  </a:cubicBezTo>
                  <a:cubicBezTo>
                    <a:pt x="1189" y="6169"/>
                    <a:pt x="2060" y="3172"/>
                    <a:pt x="2630" y="54"/>
                  </a:cubicBezTo>
                  <a:cubicBezTo>
                    <a:pt x="2637" y="15"/>
                    <a:pt x="2622" y="0"/>
                    <a:pt x="2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4171000" y="1135050"/>
              <a:ext cx="70025" cy="209025"/>
            </a:xfrm>
            <a:custGeom>
              <a:avLst/>
              <a:gdLst/>
              <a:ahLst/>
              <a:cxnLst/>
              <a:rect l="l" t="t" r="r" b="b"/>
              <a:pathLst>
                <a:path w="2801" h="8361" extrusionOk="0">
                  <a:moveTo>
                    <a:pt x="2763" y="1"/>
                  </a:moveTo>
                  <a:cubicBezTo>
                    <a:pt x="2724" y="1"/>
                    <a:pt x="2660" y="45"/>
                    <a:pt x="2652" y="87"/>
                  </a:cubicBezTo>
                  <a:cubicBezTo>
                    <a:pt x="1970" y="2915"/>
                    <a:pt x="1087" y="5607"/>
                    <a:pt x="13" y="8312"/>
                  </a:cubicBezTo>
                  <a:cubicBezTo>
                    <a:pt x="0" y="8347"/>
                    <a:pt x="13" y="8360"/>
                    <a:pt x="33" y="8360"/>
                  </a:cubicBezTo>
                  <a:cubicBezTo>
                    <a:pt x="58" y="8360"/>
                    <a:pt x="95" y="8339"/>
                    <a:pt x="108" y="8312"/>
                  </a:cubicBezTo>
                  <a:cubicBezTo>
                    <a:pt x="1404" y="5726"/>
                    <a:pt x="2128" y="2853"/>
                    <a:pt x="2792" y="53"/>
                  </a:cubicBezTo>
                  <a:cubicBezTo>
                    <a:pt x="2801" y="16"/>
                    <a:pt x="2786" y="1"/>
                    <a:pt x="2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4263650" y="1344275"/>
              <a:ext cx="15575" cy="34625"/>
            </a:xfrm>
            <a:custGeom>
              <a:avLst/>
              <a:gdLst/>
              <a:ahLst/>
              <a:cxnLst/>
              <a:rect l="l" t="t" r="r" b="b"/>
              <a:pathLst>
                <a:path w="623" h="1385" extrusionOk="0">
                  <a:moveTo>
                    <a:pt x="585" y="0"/>
                  </a:moveTo>
                  <a:cubicBezTo>
                    <a:pt x="544" y="0"/>
                    <a:pt x="476" y="47"/>
                    <a:pt x="465" y="91"/>
                  </a:cubicBezTo>
                  <a:cubicBezTo>
                    <a:pt x="408" y="339"/>
                    <a:pt x="329" y="578"/>
                    <a:pt x="230" y="814"/>
                  </a:cubicBezTo>
                  <a:cubicBezTo>
                    <a:pt x="156" y="987"/>
                    <a:pt x="40" y="1161"/>
                    <a:pt x="7" y="1351"/>
                  </a:cubicBezTo>
                  <a:cubicBezTo>
                    <a:pt x="1" y="1376"/>
                    <a:pt x="9" y="1385"/>
                    <a:pt x="24" y="1385"/>
                  </a:cubicBezTo>
                  <a:cubicBezTo>
                    <a:pt x="45" y="1385"/>
                    <a:pt x="77" y="1366"/>
                    <a:pt x="90" y="1351"/>
                  </a:cubicBezTo>
                  <a:cubicBezTo>
                    <a:pt x="366" y="1008"/>
                    <a:pt x="519" y="479"/>
                    <a:pt x="614" y="54"/>
                  </a:cubicBezTo>
                  <a:cubicBezTo>
                    <a:pt x="623" y="15"/>
                    <a:pt x="608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4267375" y="1345100"/>
              <a:ext cx="24900" cy="56775"/>
            </a:xfrm>
            <a:custGeom>
              <a:avLst/>
              <a:gdLst/>
              <a:ahLst/>
              <a:cxnLst/>
              <a:rect l="l" t="t" r="r" b="b"/>
              <a:pathLst>
                <a:path w="996" h="2271" extrusionOk="0">
                  <a:moveTo>
                    <a:pt x="945" y="0"/>
                  </a:moveTo>
                  <a:cubicBezTo>
                    <a:pt x="909" y="0"/>
                    <a:pt x="858" y="30"/>
                    <a:pt x="844" y="70"/>
                  </a:cubicBezTo>
                  <a:cubicBezTo>
                    <a:pt x="577" y="785"/>
                    <a:pt x="175" y="1482"/>
                    <a:pt x="7" y="2226"/>
                  </a:cubicBezTo>
                  <a:cubicBezTo>
                    <a:pt x="1" y="2259"/>
                    <a:pt x="13" y="2271"/>
                    <a:pt x="31" y="2271"/>
                  </a:cubicBezTo>
                  <a:cubicBezTo>
                    <a:pt x="61" y="2271"/>
                    <a:pt x="108" y="2239"/>
                    <a:pt x="118" y="2214"/>
                  </a:cubicBezTo>
                  <a:cubicBezTo>
                    <a:pt x="419" y="1511"/>
                    <a:pt x="709" y="789"/>
                    <a:pt x="977" y="70"/>
                  </a:cubicBezTo>
                  <a:cubicBezTo>
                    <a:pt x="996" y="20"/>
                    <a:pt x="975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4278575" y="1331350"/>
              <a:ext cx="50350" cy="105450"/>
            </a:xfrm>
            <a:custGeom>
              <a:avLst/>
              <a:gdLst/>
              <a:ahLst/>
              <a:cxnLst/>
              <a:rect l="l" t="t" r="r" b="b"/>
              <a:pathLst>
                <a:path w="2014" h="4218" extrusionOk="0">
                  <a:moveTo>
                    <a:pt x="1963" y="1"/>
                  </a:moveTo>
                  <a:cubicBezTo>
                    <a:pt x="1926" y="1"/>
                    <a:pt x="1872" y="29"/>
                    <a:pt x="1854" y="67"/>
                  </a:cubicBezTo>
                  <a:cubicBezTo>
                    <a:pt x="1239" y="1426"/>
                    <a:pt x="558" y="2772"/>
                    <a:pt x="17" y="4159"/>
                  </a:cubicBezTo>
                  <a:cubicBezTo>
                    <a:pt x="1" y="4201"/>
                    <a:pt x="15" y="4217"/>
                    <a:pt x="38" y="4217"/>
                  </a:cubicBezTo>
                  <a:cubicBezTo>
                    <a:pt x="68" y="4217"/>
                    <a:pt x="112" y="4191"/>
                    <a:pt x="129" y="4159"/>
                  </a:cubicBezTo>
                  <a:cubicBezTo>
                    <a:pt x="810" y="2834"/>
                    <a:pt x="1379" y="1434"/>
                    <a:pt x="1991" y="71"/>
                  </a:cubicBezTo>
                  <a:cubicBezTo>
                    <a:pt x="2013" y="21"/>
                    <a:pt x="1994" y="1"/>
                    <a:pt x="1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4302575" y="1343475"/>
              <a:ext cx="38575" cy="79200"/>
            </a:xfrm>
            <a:custGeom>
              <a:avLst/>
              <a:gdLst/>
              <a:ahLst/>
              <a:cxnLst/>
              <a:rect l="l" t="t" r="r" b="b"/>
              <a:pathLst>
                <a:path w="1543" h="3168" extrusionOk="0">
                  <a:moveTo>
                    <a:pt x="1491" y="0"/>
                  </a:moveTo>
                  <a:cubicBezTo>
                    <a:pt x="1453" y="0"/>
                    <a:pt x="1398" y="30"/>
                    <a:pt x="1378" y="70"/>
                  </a:cubicBezTo>
                  <a:cubicBezTo>
                    <a:pt x="923" y="1069"/>
                    <a:pt x="279" y="2068"/>
                    <a:pt x="6" y="3133"/>
                  </a:cubicBezTo>
                  <a:cubicBezTo>
                    <a:pt x="0" y="3158"/>
                    <a:pt x="9" y="3167"/>
                    <a:pt x="24" y="3167"/>
                  </a:cubicBezTo>
                  <a:cubicBezTo>
                    <a:pt x="48" y="3167"/>
                    <a:pt x="87" y="3142"/>
                    <a:pt x="97" y="3121"/>
                  </a:cubicBezTo>
                  <a:cubicBezTo>
                    <a:pt x="606" y="2130"/>
                    <a:pt x="1056" y="1086"/>
                    <a:pt x="1517" y="74"/>
                  </a:cubicBezTo>
                  <a:cubicBezTo>
                    <a:pt x="1542" y="21"/>
                    <a:pt x="1523" y="0"/>
                    <a:pt x="1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4310250" y="1404425"/>
              <a:ext cx="20200" cy="34625"/>
            </a:xfrm>
            <a:custGeom>
              <a:avLst/>
              <a:gdLst/>
              <a:ahLst/>
              <a:cxnLst/>
              <a:rect l="l" t="t" r="r" b="b"/>
              <a:pathLst>
                <a:path w="808" h="1385" extrusionOk="0">
                  <a:moveTo>
                    <a:pt x="761" y="1"/>
                  </a:moveTo>
                  <a:cubicBezTo>
                    <a:pt x="725" y="1"/>
                    <a:pt x="673" y="29"/>
                    <a:pt x="657" y="68"/>
                  </a:cubicBezTo>
                  <a:cubicBezTo>
                    <a:pt x="459" y="497"/>
                    <a:pt x="249" y="918"/>
                    <a:pt x="21" y="1331"/>
                  </a:cubicBezTo>
                  <a:cubicBezTo>
                    <a:pt x="1" y="1369"/>
                    <a:pt x="17" y="1384"/>
                    <a:pt x="42" y="1384"/>
                  </a:cubicBezTo>
                  <a:cubicBezTo>
                    <a:pt x="66" y="1384"/>
                    <a:pt x="98" y="1370"/>
                    <a:pt x="112" y="1348"/>
                  </a:cubicBezTo>
                  <a:cubicBezTo>
                    <a:pt x="381" y="947"/>
                    <a:pt x="583" y="506"/>
                    <a:pt x="785" y="68"/>
                  </a:cubicBezTo>
                  <a:cubicBezTo>
                    <a:pt x="808" y="20"/>
                    <a:pt x="790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3878625" y="1101525"/>
              <a:ext cx="49575" cy="191050"/>
            </a:xfrm>
            <a:custGeom>
              <a:avLst/>
              <a:gdLst/>
              <a:ahLst/>
              <a:cxnLst/>
              <a:rect l="l" t="t" r="r" b="b"/>
              <a:pathLst>
                <a:path w="1983" h="7642" extrusionOk="0">
                  <a:moveTo>
                    <a:pt x="1940" y="1"/>
                  </a:moveTo>
                  <a:cubicBezTo>
                    <a:pt x="1895" y="1"/>
                    <a:pt x="1820" y="52"/>
                    <a:pt x="1807" y="102"/>
                  </a:cubicBezTo>
                  <a:cubicBezTo>
                    <a:pt x="1192" y="2567"/>
                    <a:pt x="461" y="5094"/>
                    <a:pt x="7" y="7593"/>
                  </a:cubicBezTo>
                  <a:cubicBezTo>
                    <a:pt x="1" y="7628"/>
                    <a:pt x="14" y="7641"/>
                    <a:pt x="33" y="7641"/>
                  </a:cubicBezTo>
                  <a:cubicBezTo>
                    <a:pt x="69" y="7641"/>
                    <a:pt x="128" y="7597"/>
                    <a:pt x="139" y="7559"/>
                  </a:cubicBezTo>
                  <a:cubicBezTo>
                    <a:pt x="861" y="5082"/>
                    <a:pt x="1357" y="2563"/>
                    <a:pt x="1972" y="61"/>
                  </a:cubicBezTo>
                  <a:cubicBezTo>
                    <a:pt x="1982" y="18"/>
                    <a:pt x="1966" y="1"/>
                    <a:pt x="1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3899975" y="1073175"/>
              <a:ext cx="54875" cy="216750"/>
            </a:xfrm>
            <a:custGeom>
              <a:avLst/>
              <a:gdLst/>
              <a:ahLst/>
              <a:cxnLst/>
              <a:rect l="l" t="t" r="r" b="b"/>
              <a:pathLst>
                <a:path w="2195" h="8670" extrusionOk="0">
                  <a:moveTo>
                    <a:pt x="2152" y="1"/>
                  </a:moveTo>
                  <a:cubicBezTo>
                    <a:pt x="2107" y="1"/>
                    <a:pt x="2037" y="49"/>
                    <a:pt x="2027" y="96"/>
                  </a:cubicBezTo>
                  <a:cubicBezTo>
                    <a:pt x="1449" y="2966"/>
                    <a:pt x="598" y="5770"/>
                    <a:pt x="7" y="8628"/>
                  </a:cubicBezTo>
                  <a:cubicBezTo>
                    <a:pt x="0" y="8658"/>
                    <a:pt x="10" y="8669"/>
                    <a:pt x="27" y="8669"/>
                  </a:cubicBezTo>
                  <a:cubicBezTo>
                    <a:pt x="58" y="8669"/>
                    <a:pt x="111" y="8630"/>
                    <a:pt x="119" y="8598"/>
                  </a:cubicBezTo>
                  <a:cubicBezTo>
                    <a:pt x="961" y="5779"/>
                    <a:pt x="1613" y="2945"/>
                    <a:pt x="2187" y="60"/>
                  </a:cubicBezTo>
                  <a:cubicBezTo>
                    <a:pt x="2195" y="17"/>
                    <a:pt x="2177" y="1"/>
                    <a:pt x="2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3926700" y="1083675"/>
              <a:ext cx="45375" cy="156700"/>
            </a:xfrm>
            <a:custGeom>
              <a:avLst/>
              <a:gdLst/>
              <a:ahLst/>
              <a:cxnLst/>
              <a:rect l="l" t="t" r="r" b="b"/>
              <a:pathLst>
                <a:path w="1815" h="6268" extrusionOk="0">
                  <a:moveTo>
                    <a:pt x="1771" y="0"/>
                  </a:moveTo>
                  <a:cubicBezTo>
                    <a:pt x="1725" y="0"/>
                    <a:pt x="1649" y="52"/>
                    <a:pt x="1638" y="101"/>
                  </a:cubicBezTo>
                  <a:cubicBezTo>
                    <a:pt x="1114" y="2150"/>
                    <a:pt x="548" y="4185"/>
                    <a:pt x="8" y="6226"/>
                  </a:cubicBezTo>
                  <a:cubicBezTo>
                    <a:pt x="1" y="6256"/>
                    <a:pt x="11" y="6268"/>
                    <a:pt x="28" y="6268"/>
                  </a:cubicBezTo>
                  <a:cubicBezTo>
                    <a:pt x="59" y="6268"/>
                    <a:pt x="112" y="6230"/>
                    <a:pt x="119" y="6201"/>
                  </a:cubicBezTo>
                  <a:cubicBezTo>
                    <a:pt x="805" y="4194"/>
                    <a:pt x="1284" y="2113"/>
                    <a:pt x="1804" y="61"/>
                  </a:cubicBezTo>
                  <a:cubicBezTo>
                    <a:pt x="1814" y="17"/>
                    <a:pt x="1798" y="0"/>
                    <a:pt x="1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3924075" y="1072325"/>
              <a:ext cx="66575" cy="234750"/>
            </a:xfrm>
            <a:custGeom>
              <a:avLst/>
              <a:gdLst/>
              <a:ahLst/>
              <a:cxnLst/>
              <a:rect l="l" t="t" r="r" b="b"/>
              <a:pathLst>
                <a:path w="2663" h="9390" extrusionOk="0">
                  <a:moveTo>
                    <a:pt x="2621" y="0"/>
                  </a:moveTo>
                  <a:cubicBezTo>
                    <a:pt x="2575" y="0"/>
                    <a:pt x="2500" y="52"/>
                    <a:pt x="2487" y="102"/>
                  </a:cubicBezTo>
                  <a:cubicBezTo>
                    <a:pt x="1756" y="3211"/>
                    <a:pt x="777" y="6246"/>
                    <a:pt x="9" y="9342"/>
                  </a:cubicBezTo>
                  <a:cubicBezTo>
                    <a:pt x="0" y="9376"/>
                    <a:pt x="12" y="9389"/>
                    <a:pt x="32" y="9389"/>
                  </a:cubicBezTo>
                  <a:cubicBezTo>
                    <a:pt x="67" y="9389"/>
                    <a:pt x="127" y="9348"/>
                    <a:pt x="138" y="9314"/>
                  </a:cubicBezTo>
                  <a:cubicBezTo>
                    <a:pt x="1063" y="6258"/>
                    <a:pt x="1926" y="3166"/>
                    <a:pt x="2652" y="60"/>
                  </a:cubicBezTo>
                  <a:cubicBezTo>
                    <a:pt x="2663" y="17"/>
                    <a:pt x="2646" y="0"/>
                    <a:pt x="2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3947750" y="1127550"/>
              <a:ext cx="55000" cy="164000"/>
            </a:xfrm>
            <a:custGeom>
              <a:avLst/>
              <a:gdLst/>
              <a:ahLst/>
              <a:cxnLst/>
              <a:rect l="l" t="t" r="r" b="b"/>
              <a:pathLst>
                <a:path w="2200" h="6560" extrusionOk="0">
                  <a:moveTo>
                    <a:pt x="2160" y="1"/>
                  </a:moveTo>
                  <a:cubicBezTo>
                    <a:pt x="2117" y="1"/>
                    <a:pt x="2045" y="50"/>
                    <a:pt x="2031" y="97"/>
                  </a:cubicBezTo>
                  <a:cubicBezTo>
                    <a:pt x="1482" y="2290"/>
                    <a:pt x="607" y="4355"/>
                    <a:pt x="9" y="6518"/>
                  </a:cubicBezTo>
                  <a:cubicBezTo>
                    <a:pt x="1" y="6548"/>
                    <a:pt x="13" y="6559"/>
                    <a:pt x="31" y="6559"/>
                  </a:cubicBezTo>
                  <a:cubicBezTo>
                    <a:pt x="61" y="6559"/>
                    <a:pt x="109" y="6530"/>
                    <a:pt x="120" y="6502"/>
                  </a:cubicBezTo>
                  <a:cubicBezTo>
                    <a:pt x="920" y="4375"/>
                    <a:pt x="1639" y="2270"/>
                    <a:pt x="2189" y="56"/>
                  </a:cubicBezTo>
                  <a:cubicBezTo>
                    <a:pt x="2199" y="16"/>
                    <a:pt x="2184" y="1"/>
                    <a:pt x="2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3968275" y="1110525"/>
              <a:ext cx="55625" cy="205975"/>
            </a:xfrm>
            <a:custGeom>
              <a:avLst/>
              <a:gdLst/>
              <a:ahLst/>
              <a:cxnLst/>
              <a:rect l="l" t="t" r="r" b="b"/>
              <a:pathLst>
                <a:path w="2225" h="8239" extrusionOk="0">
                  <a:moveTo>
                    <a:pt x="2184" y="0"/>
                  </a:moveTo>
                  <a:cubicBezTo>
                    <a:pt x="2140" y="0"/>
                    <a:pt x="2066" y="50"/>
                    <a:pt x="2053" y="98"/>
                  </a:cubicBezTo>
                  <a:cubicBezTo>
                    <a:pt x="1396" y="2802"/>
                    <a:pt x="525" y="5469"/>
                    <a:pt x="5" y="8203"/>
                  </a:cubicBezTo>
                  <a:cubicBezTo>
                    <a:pt x="1" y="8229"/>
                    <a:pt x="10" y="8238"/>
                    <a:pt x="25" y="8238"/>
                  </a:cubicBezTo>
                  <a:cubicBezTo>
                    <a:pt x="53" y="8238"/>
                    <a:pt x="100" y="8204"/>
                    <a:pt x="108" y="8178"/>
                  </a:cubicBezTo>
                  <a:cubicBezTo>
                    <a:pt x="839" y="5482"/>
                    <a:pt x="1557" y="2773"/>
                    <a:pt x="2214" y="56"/>
                  </a:cubicBezTo>
                  <a:cubicBezTo>
                    <a:pt x="2224" y="16"/>
                    <a:pt x="2209" y="0"/>
                    <a:pt x="2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3983450" y="1134925"/>
              <a:ext cx="43475" cy="190775"/>
            </a:xfrm>
            <a:custGeom>
              <a:avLst/>
              <a:gdLst/>
              <a:ahLst/>
              <a:cxnLst/>
              <a:rect l="l" t="t" r="r" b="b"/>
              <a:pathLst>
                <a:path w="1739" h="7631" extrusionOk="0">
                  <a:moveTo>
                    <a:pt x="1699" y="0"/>
                  </a:moveTo>
                  <a:cubicBezTo>
                    <a:pt x="1657" y="0"/>
                    <a:pt x="1590" y="47"/>
                    <a:pt x="1582" y="92"/>
                  </a:cubicBezTo>
                  <a:cubicBezTo>
                    <a:pt x="1095" y="2590"/>
                    <a:pt x="351" y="5067"/>
                    <a:pt x="5" y="7585"/>
                  </a:cubicBezTo>
                  <a:cubicBezTo>
                    <a:pt x="0" y="7618"/>
                    <a:pt x="13" y="7630"/>
                    <a:pt x="32" y="7630"/>
                  </a:cubicBezTo>
                  <a:cubicBezTo>
                    <a:pt x="67" y="7630"/>
                    <a:pt x="121" y="7590"/>
                    <a:pt x="129" y="7553"/>
                  </a:cubicBezTo>
                  <a:cubicBezTo>
                    <a:pt x="645" y="5051"/>
                    <a:pt x="1243" y="2565"/>
                    <a:pt x="1731" y="54"/>
                  </a:cubicBezTo>
                  <a:cubicBezTo>
                    <a:pt x="1738" y="15"/>
                    <a:pt x="1723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3984350" y="1138225"/>
              <a:ext cx="60475" cy="223800"/>
            </a:xfrm>
            <a:custGeom>
              <a:avLst/>
              <a:gdLst/>
              <a:ahLst/>
              <a:cxnLst/>
              <a:rect l="l" t="t" r="r" b="b"/>
              <a:pathLst>
                <a:path w="2419" h="8952" extrusionOk="0">
                  <a:moveTo>
                    <a:pt x="2380" y="1"/>
                  </a:moveTo>
                  <a:cubicBezTo>
                    <a:pt x="2338" y="1"/>
                    <a:pt x="2271" y="47"/>
                    <a:pt x="2261" y="92"/>
                  </a:cubicBezTo>
                  <a:cubicBezTo>
                    <a:pt x="1567" y="3044"/>
                    <a:pt x="683" y="5955"/>
                    <a:pt x="6" y="8911"/>
                  </a:cubicBezTo>
                  <a:cubicBezTo>
                    <a:pt x="0" y="8940"/>
                    <a:pt x="11" y="8951"/>
                    <a:pt x="28" y="8951"/>
                  </a:cubicBezTo>
                  <a:cubicBezTo>
                    <a:pt x="59" y="8951"/>
                    <a:pt x="111" y="8914"/>
                    <a:pt x="121" y="8882"/>
                  </a:cubicBezTo>
                  <a:cubicBezTo>
                    <a:pt x="939" y="5959"/>
                    <a:pt x="1716" y="3011"/>
                    <a:pt x="2409" y="55"/>
                  </a:cubicBezTo>
                  <a:cubicBezTo>
                    <a:pt x="2418" y="16"/>
                    <a:pt x="2403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4001000" y="1158425"/>
              <a:ext cx="62525" cy="225325"/>
            </a:xfrm>
            <a:custGeom>
              <a:avLst/>
              <a:gdLst/>
              <a:ahLst/>
              <a:cxnLst/>
              <a:rect l="l" t="t" r="r" b="b"/>
              <a:pathLst>
                <a:path w="2501" h="9013" extrusionOk="0">
                  <a:moveTo>
                    <a:pt x="2462" y="0"/>
                  </a:moveTo>
                  <a:cubicBezTo>
                    <a:pt x="2419" y="0"/>
                    <a:pt x="2348" y="48"/>
                    <a:pt x="2338" y="93"/>
                  </a:cubicBezTo>
                  <a:cubicBezTo>
                    <a:pt x="1908" y="1856"/>
                    <a:pt x="1416" y="3602"/>
                    <a:pt x="917" y="5345"/>
                  </a:cubicBezTo>
                  <a:cubicBezTo>
                    <a:pt x="591" y="6489"/>
                    <a:pt x="0" y="7773"/>
                    <a:pt x="0" y="8970"/>
                  </a:cubicBezTo>
                  <a:cubicBezTo>
                    <a:pt x="0" y="9000"/>
                    <a:pt x="13" y="9012"/>
                    <a:pt x="32" y="9012"/>
                  </a:cubicBezTo>
                  <a:cubicBezTo>
                    <a:pt x="77" y="9012"/>
                    <a:pt x="154" y="8943"/>
                    <a:pt x="158" y="8896"/>
                  </a:cubicBezTo>
                  <a:cubicBezTo>
                    <a:pt x="265" y="7484"/>
                    <a:pt x="888" y="6010"/>
                    <a:pt x="1273" y="4652"/>
                  </a:cubicBezTo>
                  <a:cubicBezTo>
                    <a:pt x="1706" y="3128"/>
                    <a:pt x="2123" y="1596"/>
                    <a:pt x="2491" y="56"/>
                  </a:cubicBezTo>
                  <a:cubicBezTo>
                    <a:pt x="2501" y="16"/>
                    <a:pt x="2486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4027975" y="1134875"/>
              <a:ext cx="71275" cy="249175"/>
            </a:xfrm>
            <a:custGeom>
              <a:avLst/>
              <a:gdLst/>
              <a:ahLst/>
              <a:cxnLst/>
              <a:rect l="l" t="t" r="r" b="b"/>
              <a:pathLst>
                <a:path w="2851" h="9967" extrusionOk="0">
                  <a:moveTo>
                    <a:pt x="2812" y="1"/>
                  </a:moveTo>
                  <a:cubicBezTo>
                    <a:pt x="2770" y="1"/>
                    <a:pt x="2698" y="50"/>
                    <a:pt x="2687" y="98"/>
                  </a:cubicBezTo>
                  <a:cubicBezTo>
                    <a:pt x="1886" y="3397"/>
                    <a:pt x="788" y="6621"/>
                    <a:pt x="7" y="9925"/>
                  </a:cubicBezTo>
                  <a:cubicBezTo>
                    <a:pt x="0" y="9955"/>
                    <a:pt x="11" y="9967"/>
                    <a:pt x="29" y="9967"/>
                  </a:cubicBezTo>
                  <a:cubicBezTo>
                    <a:pt x="62" y="9967"/>
                    <a:pt x="120" y="9926"/>
                    <a:pt x="131" y="9891"/>
                  </a:cubicBezTo>
                  <a:cubicBezTo>
                    <a:pt x="1105" y="6642"/>
                    <a:pt x="2047" y="3360"/>
                    <a:pt x="2840" y="56"/>
                  </a:cubicBezTo>
                  <a:cubicBezTo>
                    <a:pt x="2850" y="16"/>
                    <a:pt x="2836" y="1"/>
                    <a:pt x="2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4035475" y="1147025"/>
              <a:ext cx="80050" cy="292875"/>
            </a:xfrm>
            <a:custGeom>
              <a:avLst/>
              <a:gdLst/>
              <a:ahLst/>
              <a:cxnLst/>
              <a:rect l="l" t="t" r="r" b="b"/>
              <a:pathLst>
                <a:path w="3202" h="11715" extrusionOk="0">
                  <a:moveTo>
                    <a:pt x="3160" y="0"/>
                  </a:moveTo>
                  <a:cubicBezTo>
                    <a:pt x="3115" y="0"/>
                    <a:pt x="3043" y="50"/>
                    <a:pt x="3035" y="94"/>
                  </a:cubicBezTo>
                  <a:cubicBezTo>
                    <a:pt x="2206" y="4018"/>
                    <a:pt x="1116" y="7829"/>
                    <a:pt x="9" y="11677"/>
                  </a:cubicBezTo>
                  <a:cubicBezTo>
                    <a:pt x="0" y="11704"/>
                    <a:pt x="8" y="11714"/>
                    <a:pt x="24" y="11714"/>
                  </a:cubicBezTo>
                  <a:cubicBezTo>
                    <a:pt x="52" y="11714"/>
                    <a:pt x="106" y="11678"/>
                    <a:pt x="117" y="11648"/>
                  </a:cubicBezTo>
                  <a:cubicBezTo>
                    <a:pt x="1454" y="7886"/>
                    <a:pt x="2366" y="3959"/>
                    <a:pt x="3193" y="58"/>
                  </a:cubicBezTo>
                  <a:cubicBezTo>
                    <a:pt x="3202" y="16"/>
                    <a:pt x="3185" y="0"/>
                    <a:pt x="3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4057275" y="1142975"/>
              <a:ext cx="84200" cy="292875"/>
            </a:xfrm>
            <a:custGeom>
              <a:avLst/>
              <a:gdLst/>
              <a:ahLst/>
              <a:cxnLst/>
              <a:rect l="l" t="t" r="r" b="b"/>
              <a:pathLst>
                <a:path w="3368" h="11715" extrusionOk="0">
                  <a:moveTo>
                    <a:pt x="3327" y="1"/>
                  </a:moveTo>
                  <a:cubicBezTo>
                    <a:pt x="3284" y="1"/>
                    <a:pt x="3210" y="51"/>
                    <a:pt x="3200" y="96"/>
                  </a:cubicBezTo>
                  <a:cubicBezTo>
                    <a:pt x="2246" y="3997"/>
                    <a:pt x="1131" y="7821"/>
                    <a:pt x="8" y="11673"/>
                  </a:cubicBezTo>
                  <a:cubicBezTo>
                    <a:pt x="1" y="11703"/>
                    <a:pt x="11" y="11714"/>
                    <a:pt x="28" y="11714"/>
                  </a:cubicBezTo>
                  <a:cubicBezTo>
                    <a:pt x="60" y="11714"/>
                    <a:pt x="113" y="11678"/>
                    <a:pt x="124" y="11648"/>
                  </a:cubicBezTo>
                  <a:cubicBezTo>
                    <a:pt x="1450" y="7850"/>
                    <a:pt x="2407" y="3961"/>
                    <a:pt x="3357" y="58"/>
                  </a:cubicBezTo>
                  <a:cubicBezTo>
                    <a:pt x="3367" y="17"/>
                    <a:pt x="3352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057350" y="1141500"/>
              <a:ext cx="107550" cy="328400"/>
            </a:xfrm>
            <a:custGeom>
              <a:avLst/>
              <a:gdLst/>
              <a:ahLst/>
              <a:cxnLst/>
              <a:rect l="l" t="t" r="r" b="b"/>
              <a:pathLst>
                <a:path w="4302" h="13136" extrusionOk="0">
                  <a:moveTo>
                    <a:pt x="4264" y="1"/>
                  </a:moveTo>
                  <a:cubicBezTo>
                    <a:pt x="4223" y="1"/>
                    <a:pt x="4153" y="46"/>
                    <a:pt x="4142" y="88"/>
                  </a:cubicBezTo>
                  <a:cubicBezTo>
                    <a:pt x="2986" y="4507"/>
                    <a:pt x="1207" y="8706"/>
                    <a:pt x="10" y="13095"/>
                  </a:cubicBezTo>
                  <a:cubicBezTo>
                    <a:pt x="1" y="13125"/>
                    <a:pt x="10" y="13136"/>
                    <a:pt x="27" y="13136"/>
                  </a:cubicBezTo>
                  <a:cubicBezTo>
                    <a:pt x="57" y="13136"/>
                    <a:pt x="110" y="13099"/>
                    <a:pt x="121" y="13070"/>
                  </a:cubicBezTo>
                  <a:cubicBezTo>
                    <a:pt x="1521" y="8719"/>
                    <a:pt x="3139" y="4486"/>
                    <a:pt x="4291" y="52"/>
                  </a:cubicBezTo>
                  <a:cubicBezTo>
                    <a:pt x="4301" y="15"/>
                    <a:pt x="4287" y="1"/>
                    <a:pt x="4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4045375" y="1354900"/>
              <a:ext cx="71300" cy="173075"/>
            </a:xfrm>
            <a:custGeom>
              <a:avLst/>
              <a:gdLst/>
              <a:ahLst/>
              <a:cxnLst/>
              <a:rect l="l" t="t" r="r" b="b"/>
              <a:pathLst>
                <a:path w="2852" h="6923" extrusionOk="0">
                  <a:moveTo>
                    <a:pt x="2824" y="0"/>
                  </a:moveTo>
                  <a:cubicBezTo>
                    <a:pt x="2789" y="0"/>
                    <a:pt x="2730" y="47"/>
                    <a:pt x="2722" y="67"/>
                  </a:cubicBezTo>
                  <a:cubicBezTo>
                    <a:pt x="1648" y="2239"/>
                    <a:pt x="777" y="4576"/>
                    <a:pt x="13" y="6872"/>
                  </a:cubicBezTo>
                  <a:cubicBezTo>
                    <a:pt x="0" y="6909"/>
                    <a:pt x="16" y="6923"/>
                    <a:pt x="41" y="6923"/>
                  </a:cubicBezTo>
                  <a:cubicBezTo>
                    <a:pt x="80" y="6923"/>
                    <a:pt x="143" y="6888"/>
                    <a:pt x="158" y="6851"/>
                  </a:cubicBezTo>
                  <a:cubicBezTo>
                    <a:pt x="592" y="5687"/>
                    <a:pt x="1013" y="4530"/>
                    <a:pt x="1491" y="3379"/>
                  </a:cubicBezTo>
                  <a:cubicBezTo>
                    <a:pt x="1722" y="2829"/>
                    <a:pt x="1929" y="2268"/>
                    <a:pt x="2148" y="1714"/>
                  </a:cubicBezTo>
                  <a:cubicBezTo>
                    <a:pt x="2263" y="1409"/>
                    <a:pt x="2746" y="655"/>
                    <a:pt x="2726" y="357"/>
                  </a:cubicBezTo>
                  <a:lnTo>
                    <a:pt x="2726" y="357"/>
                  </a:lnTo>
                  <a:cubicBezTo>
                    <a:pt x="2728" y="375"/>
                    <a:pt x="2737" y="382"/>
                    <a:pt x="2749" y="382"/>
                  </a:cubicBezTo>
                  <a:cubicBezTo>
                    <a:pt x="2780" y="382"/>
                    <a:pt x="2833" y="334"/>
                    <a:pt x="2833" y="302"/>
                  </a:cubicBezTo>
                  <a:cubicBezTo>
                    <a:pt x="2837" y="215"/>
                    <a:pt x="2846" y="124"/>
                    <a:pt x="2850" y="38"/>
                  </a:cubicBezTo>
                  <a:cubicBezTo>
                    <a:pt x="2851" y="10"/>
                    <a:pt x="2840" y="0"/>
                    <a:pt x="2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4069275" y="1342625"/>
              <a:ext cx="66475" cy="161500"/>
            </a:xfrm>
            <a:custGeom>
              <a:avLst/>
              <a:gdLst/>
              <a:ahLst/>
              <a:cxnLst/>
              <a:rect l="l" t="t" r="r" b="b"/>
              <a:pathLst>
                <a:path w="2659" h="6460" extrusionOk="0">
                  <a:moveTo>
                    <a:pt x="2608" y="1"/>
                  </a:moveTo>
                  <a:cubicBezTo>
                    <a:pt x="2572" y="1"/>
                    <a:pt x="2521" y="30"/>
                    <a:pt x="2506" y="70"/>
                  </a:cubicBezTo>
                  <a:cubicBezTo>
                    <a:pt x="1717" y="2205"/>
                    <a:pt x="783" y="4278"/>
                    <a:pt x="11" y="6416"/>
                  </a:cubicBezTo>
                  <a:cubicBezTo>
                    <a:pt x="0" y="6447"/>
                    <a:pt x="13" y="6459"/>
                    <a:pt x="33" y="6459"/>
                  </a:cubicBezTo>
                  <a:cubicBezTo>
                    <a:pt x="66" y="6459"/>
                    <a:pt x="117" y="6431"/>
                    <a:pt x="127" y="6400"/>
                  </a:cubicBezTo>
                  <a:cubicBezTo>
                    <a:pt x="998" y="4307"/>
                    <a:pt x="1856" y="2201"/>
                    <a:pt x="2637" y="74"/>
                  </a:cubicBezTo>
                  <a:cubicBezTo>
                    <a:pt x="2658" y="22"/>
                    <a:pt x="2638" y="1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4074350" y="1439250"/>
              <a:ext cx="39525" cy="99550"/>
            </a:xfrm>
            <a:custGeom>
              <a:avLst/>
              <a:gdLst/>
              <a:ahLst/>
              <a:cxnLst/>
              <a:rect l="l" t="t" r="r" b="b"/>
              <a:pathLst>
                <a:path w="1581" h="3982" extrusionOk="0">
                  <a:moveTo>
                    <a:pt x="1546" y="1"/>
                  </a:moveTo>
                  <a:cubicBezTo>
                    <a:pt x="1506" y="1"/>
                    <a:pt x="1432" y="46"/>
                    <a:pt x="1419" y="87"/>
                  </a:cubicBezTo>
                  <a:cubicBezTo>
                    <a:pt x="965" y="1379"/>
                    <a:pt x="456" y="2650"/>
                    <a:pt x="10" y="3944"/>
                  </a:cubicBezTo>
                  <a:cubicBezTo>
                    <a:pt x="1" y="3971"/>
                    <a:pt x="12" y="3981"/>
                    <a:pt x="30" y="3981"/>
                  </a:cubicBezTo>
                  <a:cubicBezTo>
                    <a:pt x="59" y="3981"/>
                    <a:pt x="104" y="3956"/>
                    <a:pt x="113" y="3931"/>
                  </a:cubicBezTo>
                  <a:cubicBezTo>
                    <a:pt x="651" y="2659"/>
                    <a:pt x="1108" y="1354"/>
                    <a:pt x="1567" y="49"/>
                  </a:cubicBezTo>
                  <a:cubicBezTo>
                    <a:pt x="1580" y="14"/>
                    <a:pt x="156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4135050" y="1344325"/>
              <a:ext cx="14325" cy="43725"/>
            </a:xfrm>
            <a:custGeom>
              <a:avLst/>
              <a:gdLst/>
              <a:ahLst/>
              <a:cxnLst/>
              <a:rect l="l" t="t" r="r" b="b"/>
              <a:pathLst>
                <a:path w="573" h="1749" extrusionOk="0">
                  <a:moveTo>
                    <a:pt x="536" y="1"/>
                  </a:moveTo>
                  <a:cubicBezTo>
                    <a:pt x="496" y="1"/>
                    <a:pt x="430" y="47"/>
                    <a:pt x="420" y="89"/>
                  </a:cubicBezTo>
                  <a:cubicBezTo>
                    <a:pt x="296" y="631"/>
                    <a:pt x="176" y="1176"/>
                    <a:pt x="10" y="1708"/>
                  </a:cubicBezTo>
                  <a:cubicBezTo>
                    <a:pt x="1" y="1738"/>
                    <a:pt x="12" y="1749"/>
                    <a:pt x="31" y="1749"/>
                  </a:cubicBezTo>
                  <a:cubicBezTo>
                    <a:pt x="62" y="1749"/>
                    <a:pt x="112" y="1719"/>
                    <a:pt x="122" y="1691"/>
                  </a:cubicBezTo>
                  <a:cubicBezTo>
                    <a:pt x="340" y="1167"/>
                    <a:pt x="435" y="606"/>
                    <a:pt x="563" y="52"/>
                  </a:cubicBezTo>
                  <a:cubicBezTo>
                    <a:pt x="572" y="15"/>
                    <a:pt x="558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326875" y="1604825"/>
              <a:ext cx="12200" cy="35500"/>
            </a:xfrm>
            <a:custGeom>
              <a:avLst/>
              <a:gdLst/>
              <a:ahLst/>
              <a:cxnLst/>
              <a:rect l="l" t="t" r="r" b="b"/>
              <a:pathLst>
                <a:path w="488" h="1420" extrusionOk="0">
                  <a:moveTo>
                    <a:pt x="452" y="0"/>
                  </a:moveTo>
                  <a:cubicBezTo>
                    <a:pt x="413" y="0"/>
                    <a:pt x="351" y="43"/>
                    <a:pt x="343" y="82"/>
                  </a:cubicBezTo>
                  <a:cubicBezTo>
                    <a:pt x="290" y="322"/>
                    <a:pt x="228" y="557"/>
                    <a:pt x="158" y="793"/>
                  </a:cubicBezTo>
                  <a:cubicBezTo>
                    <a:pt x="99" y="987"/>
                    <a:pt x="5" y="1189"/>
                    <a:pt x="0" y="1391"/>
                  </a:cubicBezTo>
                  <a:cubicBezTo>
                    <a:pt x="0" y="1412"/>
                    <a:pt x="9" y="1419"/>
                    <a:pt x="21" y="1419"/>
                  </a:cubicBezTo>
                  <a:cubicBezTo>
                    <a:pt x="49" y="1419"/>
                    <a:pt x="95" y="1381"/>
                    <a:pt x="104" y="1367"/>
                  </a:cubicBezTo>
                  <a:cubicBezTo>
                    <a:pt x="314" y="987"/>
                    <a:pt x="393" y="471"/>
                    <a:pt x="480" y="50"/>
                  </a:cubicBezTo>
                  <a:cubicBezTo>
                    <a:pt x="487" y="14"/>
                    <a:pt x="473" y="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339575" y="1616250"/>
              <a:ext cx="8225" cy="33925"/>
            </a:xfrm>
            <a:custGeom>
              <a:avLst/>
              <a:gdLst/>
              <a:ahLst/>
              <a:cxnLst/>
              <a:rect l="l" t="t" r="r" b="b"/>
              <a:pathLst>
                <a:path w="329" h="1357" extrusionOk="0">
                  <a:moveTo>
                    <a:pt x="306" y="0"/>
                  </a:moveTo>
                  <a:cubicBezTo>
                    <a:pt x="270" y="0"/>
                    <a:pt x="201" y="55"/>
                    <a:pt x="195" y="96"/>
                  </a:cubicBezTo>
                  <a:cubicBezTo>
                    <a:pt x="157" y="505"/>
                    <a:pt x="67" y="906"/>
                    <a:pt x="5" y="1310"/>
                  </a:cubicBezTo>
                  <a:cubicBezTo>
                    <a:pt x="0" y="1343"/>
                    <a:pt x="14" y="1356"/>
                    <a:pt x="34" y="1356"/>
                  </a:cubicBezTo>
                  <a:cubicBezTo>
                    <a:pt x="68" y="1356"/>
                    <a:pt x="121" y="1318"/>
                    <a:pt x="129" y="1281"/>
                  </a:cubicBezTo>
                  <a:cubicBezTo>
                    <a:pt x="199" y="864"/>
                    <a:pt x="290" y="456"/>
                    <a:pt x="327" y="30"/>
                  </a:cubicBezTo>
                  <a:cubicBezTo>
                    <a:pt x="329" y="9"/>
                    <a:pt x="320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4345550" y="1632350"/>
              <a:ext cx="7875" cy="31325"/>
            </a:xfrm>
            <a:custGeom>
              <a:avLst/>
              <a:gdLst/>
              <a:ahLst/>
              <a:cxnLst/>
              <a:rect l="l" t="t" r="r" b="b"/>
              <a:pathLst>
                <a:path w="315" h="1253" extrusionOk="0">
                  <a:moveTo>
                    <a:pt x="220" y="1"/>
                  </a:moveTo>
                  <a:cubicBezTo>
                    <a:pt x="179" y="1"/>
                    <a:pt x="114" y="57"/>
                    <a:pt x="116" y="100"/>
                  </a:cubicBezTo>
                  <a:cubicBezTo>
                    <a:pt x="133" y="283"/>
                    <a:pt x="137" y="464"/>
                    <a:pt x="125" y="645"/>
                  </a:cubicBezTo>
                  <a:cubicBezTo>
                    <a:pt x="112" y="847"/>
                    <a:pt x="46" y="1021"/>
                    <a:pt x="5" y="1215"/>
                  </a:cubicBezTo>
                  <a:cubicBezTo>
                    <a:pt x="0" y="1243"/>
                    <a:pt x="11" y="1252"/>
                    <a:pt x="26" y="1252"/>
                  </a:cubicBezTo>
                  <a:cubicBezTo>
                    <a:pt x="48" y="1252"/>
                    <a:pt x="80" y="1233"/>
                    <a:pt x="92" y="1219"/>
                  </a:cubicBezTo>
                  <a:cubicBezTo>
                    <a:pt x="315" y="897"/>
                    <a:pt x="282" y="406"/>
                    <a:pt x="253" y="35"/>
                  </a:cubicBezTo>
                  <a:cubicBezTo>
                    <a:pt x="251" y="10"/>
                    <a:pt x="237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352775" y="1634775"/>
              <a:ext cx="10625" cy="48025"/>
            </a:xfrm>
            <a:custGeom>
              <a:avLst/>
              <a:gdLst/>
              <a:ahLst/>
              <a:cxnLst/>
              <a:rect l="l" t="t" r="r" b="b"/>
              <a:pathLst>
                <a:path w="425" h="1921" extrusionOk="0">
                  <a:moveTo>
                    <a:pt x="386" y="1"/>
                  </a:moveTo>
                  <a:cubicBezTo>
                    <a:pt x="347" y="1"/>
                    <a:pt x="286" y="44"/>
                    <a:pt x="277" y="86"/>
                  </a:cubicBezTo>
                  <a:cubicBezTo>
                    <a:pt x="187" y="668"/>
                    <a:pt x="1" y="1312"/>
                    <a:pt x="22" y="1903"/>
                  </a:cubicBezTo>
                  <a:cubicBezTo>
                    <a:pt x="23" y="1916"/>
                    <a:pt x="28" y="1921"/>
                    <a:pt x="36" y="1921"/>
                  </a:cubicBezTo>
                  <a:cubicBezTo>
                    <a:pt x="55" y="1921"/>
                    <a:pt x="86" y="1890"/>
                    <a:pt x="92" y="1878"/>
                  </a:cubicBezTo>
                  <a:cubicBezTo>
                    <a:pt x="286" y="1304"/>
                    <a:pt x="327" y="651"/>
                    <a:pt x="418" y="53"/>
                  </a:cubicBezTo>
                  <a:cubicBezTo>
                    <a:pt x="424" y="15"/>
                    <a:pt x="409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363500" y="1644650"/>
              <a:ext cx="11150" cy="45775"/>
            </a:xfrm>
            <a:custGeom>
              <a:avLst/>
              <a:gdLst/>
              <a:ahLst/>
              <a:cxnLst/>
              <a:rect l="l" t="t" r="r" b="b"/>
              <a:pathLst>
                <a:path w="446" h="1831" extrusionOk="0">
                  <a:moveTo>
                    <a:pt x="411" y="0"/>
                  </a:moveTo>
                  <a:cubicBezTo>
                    <a:pt x="376" y="0"/>
                    <a:pt x="319" y="40"/>
                    <a:pt x="311" y="79"/>
                  </a:cubicBezTo>
                  <a:cubicBezTo>
                    <a:pt x="216" y="645"/>
                    <a:pt x="43" y="1235"/>
                    <a:pt x="2" y="1805"/>
                  </a:cubicBezTo>
                  <a:cubicBezTo>
                    <a:pt x="0" y="1824"/>
                    <a:pt x="9" y="1831"/>
                    <a:pt x="21" y="1831"/>
                  </a:cubicBezTo>
                  <a:cubicBezTo>
                    <a:pt x="45" y="1831"/>
                    <a:pt x="87" y="1801"/>
                    <a:pt x="92" y="1784"/>
                  </a:cubicBezTo>
                  <a:cubicBezTo>
                    <a:pt x="294" y="1243"/>
                    <a:pt x="344" y="612"/>
                    <a:pt x="439" y="46"/>
                  </a:cubicBezTo>
                  <a:cubicBezTo>
                    <a:pt x="445" y="13"/>
                    <a:pt x="432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4374175" y="1663200"/>
              <a:ext cx="9450" cy="39375"/>
            </a:xfrm>
            <a:custGeom>
              <a:avLst/>
              <a:gdLst/>
              <a:ahLst/>
              <a:cxnLst/>
              <a:rect l="l" t="t" r="r" b="b"/>
              <a:pathLst>
                <a:path w="378" h="1575" extrusionOk="0">
                  <a:moveTo>
                    <a:pt x="340" y="1"/>
                  </a:moveTo>
                  <a:cubicBezTo>
                    <a:pt x="302" y="1"/>
                    <a:pt x="243" y="43"/>
                    <a:pt x="235" y="84"/>
                  </a:cubicBezTo>
                  <a:cubicBezTo>
                    <a:pt x="170" y="564"/>
                    <a:pt x="8" y="1067"/>
                    <a:pt x="0" y="1551"/>
                  </a:cubicBezTo>
                  <a:cubicBezTo>
                    <a:pt x="0" y="1568"/>
                    <a:pt x="7" y="1575"/>
                    <a:pt x="16" y="1575"/>
                  </a:cubicBezTo>
                  <a:cubicBezTo>
                    <a:pt x="40" y="1575"/>
                    <a:pt x="85" y="1532"/>
                    <a:pt x="90" y="1517"/>
                  </a:cubicBezTo>
                  <a:cubicBezTo>
                    <a:pt x="256" y="1059"/>
                    <a:pt x="305" y="530"/>
                    <a:pt x="372" y="51"/>
                  </a:cubicBezTo>
                  <a:cubicBezTo>
                    <a:pt x="378" y="15"/>
                    <a:pt x="362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4388800" y="1664675"/>
              <a:ext cx="12075" cy="58275"/>
            </a:xfrm>
            <a:custGeom>
              <a:avLst/>
              <a:gdLst/>
              <a:ahLst/>
              <a:cxnLst/>
              <a:rect l="l" t="t" r="r" b="b"/>
              <a:pathLst>
                <a:path w="483" h="2331" extrusionOk="0">
                  <a:moveTo>
                    <a:pt x="453" y="1"/>
                  </a:moveTo>
                  <a:cubicBezTo>
                    <a:pt x="409" y="1"/>
                    <a:pt x="329" y="63"/>
                    <a:pt x="323" y="112"/>
                  </a:cubicBezTo>
                  <a:cubicBezTo>
                    <a:pt x="257" y="806"/>
                    <a:pt x="1" y="1607"/>
                    <a:pt x="92" y="2304"/>
                  </a:cubicBezTo>
                  <a:cubicBezTo>
                    <a:pt x="94" y="2323"/>
                    <a:pt x="103" y="2330"/>
                    <a:pt x="115" y="2330"/>
                  </a:cubicBezTo>
                  <a:cubicBezTo>
                    <a:pt x="143" y="2330"/>
                    <a:pt x="185" y="2291"/>
                    <a:pt x="191" y="2268"/>
                  </a:cubicBezTo>
                  <a:cubicBezTo>
                    <a:pt x="348" y="1549"/>
                    <a:pt x="410" y="773"/>
                    <a:pt x="480" y="38"/>
                  </a:cubicBezTo>
                  <a:cubicBezTo>
                    <a:pt x="483" y="11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4402425" y="1672875"/>
              <a:ext cx="15375" cy="70300"/>
            </a:xfrm>
            <a:custGeom>
              <a:avLst/>
              <a:gdLst/>
              <a:ahLst/>
              <a:cxnLst/>
              <a:rect l="l" t="t" r="r" b="b"/>
              <a:pathLst>
                <a:path w="615" h="2812" extrusionOk="0">
                  <a:moveTo>
                    <a:pt x="576" y="0"/>
                  </a:moveTo>
                  <a:cubicBezTo>
                    <a:pt x="537" y="0"/>
                    <a:pt x="476" y="44"/>
                    <a:pt x="467" y="86"/>
                  </a:cubicBezTo>
                  <a:cubicBezTo>
                    <a:pt x="307" y="970"/>
                    <a:pt x="55" y="1890"/>
                    <a:pt x="1" y="2786"/>
                  </a:cubicBezTo>
                  <a:cubicBezTo>
                    <a:pt x="1" y="2804"/>
                    <a:pt x="8" y="2811"/>
                    <a:pt x="19" y="2811"/>
                  </a:cubicBezTo>
                  <a:cubicBezTo>
                    <a:pt x="45" y="2811"/>
                    <a:pt x="90" y="2771"/>
                    <a:pt x="96" y="2753"/>
                  </a:cubicBezTo>
                  <a:cubicBezTo>
                    <a:pt x="360" y="1886"/>
                    <a:pt x="452" y="941"/>
                    <a:pt x="608" y="53"/>
                  </a:cubicBezTo>
                  <a:cubicBezTo>
                    <a:pt x="614" y="15"/>
                    <a:pt x="599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414700" y="1690800"/>
              <a:ext cx="10275" cy="56350"/>
            </a:xfrm>
            <a:custGeom>
              <a:avLst/>
              <a:gdLst/>
              <a:ahLst/>
              <a:cxnLst/>
              <a:rect l="l" t="t" r="r" b="b"/>
              <a:pathLst>
                <a:path w="411" h="2254" extrusionOk="0">
                  <a:moveTo>
                    <a:pt x="374" y="1"/>
                  </a:moveTo>
                  <a:cubicBezTo>
                    <a:pt x="336" y="1"/>
                    <a:pt x="278" y="43"/>
                    <a:pt x="270" y="83"/>
                  </a:cubicBezTo>
                  <a:cubicBezTo>
                    <a:pt x="175" y="798"/>
                    <a:pt x="60" y="1512"/>
                    <a:pt x="1" y="2230"/>
                  </a:cubicBezTo>
                  <a:cubicBezTo>
                    <a:pt x="0" y="2247"/>
                    <a:pt x="7" y="2253"/>
                    <a:pt x="18" y="2253"/>
                  </a:cubicBezTo>
                  <a:cubicBezTo>
                    <a:pt x="43" y="2253"/>
                    <a:pt x="87" y="2220"/>
                    <a:pt x="92" y="2197"/>
                  </a:cubicBezTo>
                  <a:cubicBezTo>
                    <a:pt x="224" y="1487"/>
                    <a:pt x="307" y="764"/>
                    <a:pt x="407" y="50"/>
                  </a:cubicBezTo>
                  <a:cubicBezTo>
                    <a:pt x="411" y="14"/>
                    <a:pt x="396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426575" y="1714250"/>
              <a:ext cx="11450" cy="51775"/>
            </a:xfrm>
            <a:custGeom>
              <a:avLst/>
              <a:gdLst/>
              <a:ahLst/>
              <a:cxnLst/>
              <a:rect l="l" t="t" r="r" b="b"/>
              <a:pathLst>
                <a:path w="458" h="2071" extrusionOk="0">
                  <a:moveTo>
                    <a:pt x="419" y="1"/>
                  </a:moveTo>
                  <a:cubicBezTo>
                    <a:pt x="379" y="1"/>
                    <a:pt x="319" y="44"/>
                    <a:pt x="311" y="86"/>
                  </a:cubicBezTo>
                  <a:cubicBezTo>
                    <a:pt x="216" y="739"/>
                    <a:pt x="117" y="1383"/>
                    <a:pt x="6" y="2031"/>
                  </a:cubicBezTo>
                  <a:cubicBezTo>
                    <a:pt x="0" y="2060"/>
                    <a:pt x="10" y="2070"/>
                    <a:pt x="25" y="2070"/>
                  </a:cubicBezTo>
                  <a:cubicBezTo>
                    <a:pt x="54" y="2070"/>
                    <a:pt x="104" y="2032"/>
                    <a:pt x="113" y="2002"/>
                  </a:cubicBezTo>
                  <a:cubicBezTo>
                    <a:pt x="303" y="1375"/>
                    <a:pt x="357" y="702"/>
                    <a:pt x="452" y="54"/>
                  </a:cubicBezTo>
                  <a:cubicBezTo>
                    <a:pt x="458" y="16"/>
                    <a:pt x="44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4367000" y="1542325"/>
              <a:ext cx="7650" cy="39175"/>
            </a:xfrm>
            <a:custGeom>
              <a:avLst/>
              <a:gdLst/>
              <a:ahLst/>
              <a:cxnLst/>
              <a:rect l="l" t="t" r="r" b="b"/>
              <a:pathLst>
                <a:path w="306" h="1567" extrusionOk="0">
                  <a:moveTo>
                    <a:pt x="279" y="1"/>
                  </a:moveTo>
                  <a:cubicBezTo>
                    <a:pt x="241" y="1"/>
                    <a:pt x="170" y="57"/>
                    <a:pt x="167" y="101"/>
                  </a:cubicBezTo>
                  <a:cubicBezTo>
                    <a:pt x="130" y="584"/>
                    <a:pt x="43" y="1063"/>
                    <a:pt x="2" y="1546"/>
                  </a:cubicBezTo>
                  <a:cubicBezTo>
                    <a:pt x="1" y="1561"/>
                    <a:pt x="6" y="1566"/>
                    <a:pt x="15" y="1566"/>
                  </a:cubicBezTo>
                  <a:cubicBezTo>
                    <a:pt x="36" y="1566"/>
                    <a:pt x="74" y="1535"/>
                    <a:pt x="80" y="1517"/>
                  </a:cubicBezTo>
                  <a:cubicBezTo>
                    <a:pt x="221" y="1039"/>
                    <a:pt x="270" y="530"/>
                    <a:pt x="303" y="35"/>
                  </a:cubicBezTo>
                  <a:cubicBezTo>
                    <a:pt x="306" y="11"/>
                    <a:pt x="295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383600" y="1570550"/>
              <a:ext cx="10850" cy="32400"/>
            </a:xfrm>
            <a:custGeom>
              <a:avLst/>
              <a:gdLst/>
              <a:ahLst/>
              <a:cxnLst/>
              <a:rect l="l" t="t" r="r" b="b"/>
              <a:pathLst>
                <a:path w="434" h="1296" extrusionOk="0">
                  <a:moveTo>
                    <a:pt x="398" y="1"/>
                  </a:moveTo>
                  <a:cubicBezTo>
                    <a:pt x="356" y="1"/>
                    <a:pt x="286" y="50"/>
                    <a:pt x="275" y="95"/>
                  </a:cubicBezTo>
                  <a:cubicBezTo>
                    <a:pt x="172" y="483"/>
                    <a:pt x="48" y="867"/>
                    <a:pt x="3" y="1268"/>
                  </a:cubicBezTo>
                  <a:cubicBezTo>
                    <a:pt x="0" y="1288"/>
                    <a:pt x="8" y="1295"/>
                    <a:pt x="20" y="1295"/>
                  </a:cubicBezTo>
                  <a:cubicBezTo>
                    <a:pt x="50" y="1295"/>
                    <a:pt x="104" y="1253"/>
                    <a:pt x="110" y="1230"/>
                  </a:cubicBezTo>
                  <a:cubicBezTo>
                    <a:pt x="205" y="834"/>
                    <a:pt x="325" y="451"/>
                    <a:pt x="424" y="54"/>
                  </a:cubicBezTo>
                  <a:cubicBezTo>
                    <a:pt x="434" y="16"/>
                    <a:pt x="420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472275" y="1644525"/>
              <a:ext cx="19625" cy="39175"/>
            </a:xfrm>
            <a:custGeom>
              <a:avLst/>
              <a:gdLst/>
              <a:ahLst/>
              <a:cxnLst/>
              <a:rect l="l" t="t" r="r" b="b"/>
              <a:pathLst>
                <a:path w="785" h="1567" extrusionOk="0">
                  <a:moveTo>
                    <a:pt x="738" y="0"/>
                  </a:moveTo>
                  <a:cubicBezTo>
                    <a:pt x="702" y="0"/>
                    <a:pt x="649" y="29"/>
                    <a:pt x="631" y="68"/>
                  </a:cubicBezTo>
                  <a:cubicBezTo>
                    <a:pt x="408" y="551"/>
                    <a:pt x="172" y="1034"/>
                    <a:pt x="6" y="1538"/>
                  </a:cubicBezTo>
                  <a:cubicBezTo>
                    <a:pt x="0" y="1559"/>
                    <a:pt x="8" y="1567"/>
                    <a:pt x="21" y="1567"/>
                  </a:cubicBezTo>
                  <a:cubicBezTo>
                    <a:pt x="42" y="1567"/>
                    <a:pt x="77" y="1545"/>
                    <a:pt x="85" y="1530"/>
                  </a:cubicBezTo>
                  <a:cubicBezTo>
                    <a:pt x="316" y="1046"/>
                    <a:pt x="535" y="555"/>
                    <a:pt x="762" y="68"/>
                  </a:cubicBezTo>
                  <a:cubicBezTo>
                    <a:pt x="785" y="20"/>
                    <a:pt x="767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485125" y="1609550"/>
              <a:ext cx="36050" cy="77500"/>
            </a:xfrm>
            <a:custGeom>
              <a:avLst/>
              <a:gdLst/>
              <a:ahLst/>
              <a:cxnLst/>
              <a:rect l="l" t="t" r="r" b="b"/>
              <a:pathLst>
                <a:path w="1442" h="3100" extrusionOk="0">
                  <a:moveTo>
                    <a:pt x="1391" y="1"/>
                  </a:moveTo>
                  <a:cubicBezTo>
                    <a:pt x="1354" y="1"/>
                    <a:pt x="1301" y="30"/>
                    <a:pt x="1285" y="71"/>
                  </a:cubicBezTo>
                  <a:cubicBezTo>
                    <a:pt x="864" y="1058"/>
                    <a:pt x="319" y="2041"/>
                    <a:pt x="8" y="3068"/>
                  </a:cubicBezTo>
                  <a:cubicBezTo>
                    <a:pt x="1" y="3091"/>
                    <a:pt x="8" y="3100"/>
                    <a:pt x="21" y="3100"/>
                  </a:cubicBezTo>
                  <a:cubicBezTo>
                    <a:pt x="44" y="3100"/>
                    <a:pt x="84" y="3075"/>
                    <a:pt x="92" y="3057"/>
                  </a:cubicBezTo>
                  <a:cubicBezTo>
                    <a:pt x="607" y="2111"/>
                    <a:pt x="999" y="1066"/>
                    <a:pt x="1421" y="71"/>
                  </a:cubicBezTo>
                  <a:cubicBezTo>
                    <a:pt x="1441" y="21"/>
                    <a:pt x="1421" y="1"/>
                    <a:pt x="1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4500725" y="1583600"/>
              <a:ext cx="57750" cy="136250"/>
            </a:xfrm>
            <a:custGeom>
              <a:avLst/>
              <a:gdLst/>
              <a:ahLst/>
              <a:cxnLst/>
              <a:rect l="l" t="t" r="r" b="b"/>
              <a:pathLst>
                <a:path w="2310" h="5450" extrusionOk="0">
                  <a:moveTo>
                    <a:pt x="2273" y="1"/>
                  </a:moveTo>
                  <a:cubicBezTo>
                    <a:pt x="2233" y="1"/>
                    <a:pt x="2159" y="47"/>
                    <a:pt x="2143" y="89"/>
                  </a:cubicBezTo>
                  <a:cubicBezTo>
                    <a:pt x="1499" y="1873"/>
                    <a:pt x="859" y="3689"/>
                    <a:pt x="21" y="5391"/>
                  </a:cubicBezTo>
                  <a:cubicBezTo>
                    <a:pt x="0" y="5433"/>
                    <a:pt x="15" y="5449"/>
                    <a:pt x="39" y="5449"/>
                  </a:cubicBezTo>
                  <a:cubicBezTo>
                    <a:pt x="69" y="5449"/>
                    <a:pt x="116" y="5424"/>
                    <a:pt x="132" y="5395"/>
                  </a:cubicBezTo>
                  <a:cubicBezTo>
                    <a:pt x="1086" y="3764"/>
                    <a:pt x="1656" y="1827"/>
                    <a:pt x="2296" y="52"/>
                  </a:cubicBezTo>
                  <a:cubicBezTo>
                    <a:pt x="2309" y="15"/>
                    <a:pt x="2296" y="1"/>
                    <a:pt x="2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4528750" y="1576300"/>
              <a:ext cx="50700" cy="149100"/>
            </a:xfrm>
            <a:custGeom>
              <a:avLst/>
              <a:gdLst/>
              <a:ahLst/>
              <a:cxnLst/>
              <a:rect l="l" t="t" r="r" b="b"/>
              <a:pathLst>
                <a:path w="2028" h="5964" extrusionOk="0">
                  <a:moveTo>
                    <a:pt x="1990" y="0"/>
                  </a:moveTo>
                  <a:cubicBezTo>
                    <a:pt x="1949" y="0"/>
                    <a:pt x="1879" y="46"/>
                    <a:pt x="1869" y="88"/>
                  </a:cubicBezTo>
                  <a:cubicBezTo>
                    <a:pt x="1307" y="2054"/>
                    <a:pt x="547" y="3961"/>
                    <a:pt x="7" y="5927"/>
                  </a:cubicBezTo>
                  <a:cubicBezTo>
                    <a:pt x="0" y="5953"/>
                    <a:pt x="11" y="5963"/>
                    <a:pt x="28" y="5963"/>
                  </a:cubicBezTo>
                  <a:cubicBezTo>
                    <a:pt x="55" y="5963"/>
                    <a:pt x="98" y="5937"/>
                    <a:pt x="106" y="5914"/>
                  </a:cubicBezTo>
                  <a:cubicBezTo>
                    <a:pt x="857" y="4011"/>
                    <a:pt x="1459" y="2020"/>
                    <a:pt x="2017" y="51"/>
                  </a:cubicBezTo>
                  <a:cubicBezTo>
                    <a:pt x="2028" y="14"/>
                    <a:pt x="2013" y="0"/>
                    <a:pt x="1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4552325" y="1599975"/>
              <a:ext cx="35125" cy="94550"/>
            </a:xfrm>
            <a:custGeom>
              <a:avLst/>
              <a:gdLst/>
              <a:ahLst/>
              <a:cxnLst/>
              <a:rect l="l" t="t" r="r" b="b"/>
              <a:pathLst>
                <a:path w="1405" h="3782" extrusionOk="0">
                  <a:moveTo>
                    <a:pt x="1370" y="0"/>
                  </a:moveTo>
                  <a:cubicBezTo>
                    <a:pt x="1332" y="0"/>
                    <a:pt x="1265" y="43"/>
                    <a:pt x="1252" y="82"/>
                  </a:cubicBezTo>
                  <a:cubicBezTo>
                    <a:pt x="863" y="1309"/>
                    <a:pt x="455" y="2523"/>
                    <a:pt x="13" y="3733"/>
                  </a:cubicBezTo>
                  <a:cubicBezTo>
                    <a:pt x="0" y="3768"/>
                    <a:pt x="13" y="3781"/>
                    <a:pt x="32" y="3781"/>
                  </a:cubicBezTo>
                  <a:cubicBezTo>
                    <a:pt x="57" y="3781"/>
                    <a:pt x="93" y="3760"/>
                    <a:pt x="104" y="3733"/>
                  </a:cubicBezTo>
                  <a:cubicBezTo>
                    <a:pt x="619" y="2539"/>
                    <a:pt x="1004" y="1288"/>
                    <a:pt x="1392" y="50"/>
                  </a:cubicBezTo>
                  <a:cubicBezTo>
                    <a:pt x="1404" y="14"/>
                    <a:pt x="1392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4496250" y="1611200"/>
              <a:ext cx="40200" cy="84900"/>
            </a:xfrm>
            <a:custGeom>
              <a:avLst/>
              <a:gdLst/>
              <a:ahLst/>
              <a:cxnLst/>
              <a:rect l="l" t="t" r="r" b="b"/>
              <a:pathLst>
                <a:path w="1608" h="3396" extrusionOk="0">
                  <a:moveTo>
                    <a:pt x="1559" y="1"/>
                  </a:moveTo>
                  <a:cubicBezTo>
                    <a:pt x="1523" y="1"/>
                    <a:pt x="1471" y="30"/>
                    <a:pt x="1455" y="71"/>
                  </a:cubicBezTo>
                  <a:cubicBezTo>
                    <a:pt x="1021" y="1182"/>
                    <a:pt x="455" y="2238"/>
                    <a:pt x="13" y="3345"/>
                  </a:cubicBezTo>
                  <a:cubicBezTo>
                    <a:pt x="1" y="3382"/>
                    <a:pt x="13" y="3396"/>
                    <a:pt x="33" y="3396"/>
                  </a:cubicBezTo>
                  <a:cubicBezTo>
                    <a:pt x="58" y="3396"/>
                    <a:pt x="95" y="3375"/>
                    <a:pt x="109" y="3349"/>
                  </a:cubicBezTo>
                  <a:cubicBezTo>
                    <a:pt x="678" y="2301"/>
                    <a:pt x="1158" y="1182"/>
                    <a:pt x="1587" y="71"/>
                  </a:cubicBezTo>
                  <a:cubicBezTo>
                    <a:pt x="1608" y="21"/>
                    <a:pt x="1589" y="1"/>
                    <a:pt x="1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4474275" y="1762450"/>
              <a:ext cx="12575" cy="21275"/>
            </a:xfrm>
            <a:custGeom>
              <a:avLst/>
              <a:gdLst/>
              <a:ahLst/>
              <a:cxnLst/>
              <a:rect l="l" t="t" r="r" b="b"/>
              <a:pathLst>
                <a:path w="503" h="851" extrusionOk="0">
                  <a:moveTo>
                    <a:pt x="461" y="1"/>
                  </a:moveTo>
                  <a:cubicBezTo>
                    <a:pt x="430" y="1"/>
                    <a:pt x="382" y="24"/>
                    <a:pt x="364" y="53"/>
                  </a:cubicBezTo>
                  <a:cubicBezTo>
                    <a:pt x="240" y="268"/>
                    <a:pt x="1" y="566"/>
                    <a:pt x="17" y="826"/>
                  </a:cubicBezTo>
                  <a:cubicBezTo>
                    <a:pt x="19" y="844"/>
                    <a:pt x="27" y="851"/>
                    <a:pt x="38" y="851"/>
                  </a:cubicBezTo>
                  <a:cubicBezTo>
                    <a:pt x="62" y="851"/>
                    <a:pt x="100" y="820"/>
                    <a:pt x="109" y="805"/>
                  </a:cubicBezTo>
                  <a:cubicBezTo>
                    <a:pt x="179" y="681"/>
                    <a:pt x="216" y="545"/>
                    <a:pt x="278" y="417"/>
                  </a:cubicBezTo>
                  <a:cubicBezTo>
                    <a:pt x="339" y="297"/>
                    <a:pt x="410" y="177"/>
                    <a:pt x="480" y="58"/>
                  </a:cubicBezTo>
                  <a:cubicBezTo>
                    <a:pt x="503" y="17"/>
                    <a:pt x="488" y="1"/>
                    <a:pt x="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4494300" y="1769050"/>
              <a:ext cx="7550" cy="16050"/>
            </a:xfrm>
            <a:custGeom>
              <a:avLst/>
              <a:gdLst/>
              <a:ahLst/>
              <a:cxnLst/>
              <a:rect l="l" t="t" r="r" b="b"/>
              <a:pathLst>
                <a:path w="302" h="642" extrusionOk="0">
                  <a:moveTo>
                    <a:pt x="262" y="1"/>
                  </a:moveTo>
                  <a:cubicBezTo>
                    <a:pt x="235" y="1"/>
                    <a:pt x="198" y="21"/>
                    <a:pt x="187" y="50"/>
                  </a:cubicBezTo>
                  <a:cubicBezTo>
                    <a:pt x="116" y="235"/>
                    <a:pt x="42" y="421"/>
                    <a:pt x="5" y="612"/>
                  </a:cubicBezTo>
                  <a:cubicBezTo>
                    <a:pt x="0" y="634"/>
                    <a:pt x="8" y="642"/>
                    <a:pt x="20" y="642"/>
                  </a:cubicBezTo>
                  <a:cubicBezTo>
                    <a:pt x="40" y="642"/>
                    <a:pt x="72" y="621"/>
                    <a:pt x="80" y="603"/>
                  </a:cubicBezTo>
                  <a:cubicBezTo>
                    <a:pt x="158" y="425"/>
                    <a:pt x="215" y="235"/>
                    <a:pt x="286" y="54"/>
                  </a:cubicBezTo>
                  <a:cubicBezTo>
                    <a:pt x="301" y="16"/>
                    <a:pt x="286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4508650" y="1774525"/>
              <a:ext cx="4050" cy="13000"/>
            </a:xfrm>
            <a:custGeom>
              <a:avLst/>
              <a:gdLst/>
              <a:ahLst/>
              <a:cxnLst/>
              <a:rect l="l" t="t" r="r" b="b"/>
              <a:pathLst>
                <a:path w="162" h="520" extrusionOk="0">
                  <a:moveTo>
                    <a:pt x="121" y="0"/>
                  </a:moveTo>
                  <a:cubicBezTo>
                    <a:pt x="85" y="0"/>
                    <a:pt x="23" y="50"/>
                    <a:pt x="26" y="90"/>
                  </a:cubicBezTo>
                  <a:cubicBezTo>
                    <a:pt x="26" y="219"/>
                    <a:pt x="1" y="384"/>
                    <a:pt x="51" y="508"/>
                  </a:cubicBezTo>
                  <a:cubicBezTo>
                    <a:pt x="55" y="516"/>
                    <a:pt x="60" y="519"/>
                    <a:pt x="67" y="519"/>
                  </a:cubicBezTo>
                  <a:cubicBezTo>
                    <a:pt x="87" y="519"/>
                    <a:pt x="114" y="488"/>
                    <a:pt x="121" y="475"/>
                  </a:cubicBezTo>
                  <a:cubicBezTo>
                    <a:pt x="162" y="330"/>
                    <a:pt x="146" y="178"/>
                    <a:pt x="146" y="29"/>
                  </a:cubicBezTo>
                  <a:cubicBezTo>
                    <a:pt x="146" y="9"/>
                    <a:pt x="135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515000" y="1781825"/>
              <a:ext cx="5825" cy="10050"/>
            </a:xfrm>
            <a:custGeom>
              <a:avLst/>
              <a:gdLst/>
              <a:ahLst/>
              <a:cxnLst/>
              <a:rect l="l" t="t" r="r" b="b"/>
              <a:pathLst>
                <a:path w="233" h="402" extrusionOk="0">
                  <a:moveTo>
                    <a:pt x="200" y="0"/>
                  </a:moveTo>
                  <a:cubicBezTo>
                    <a:pt x="164" y="0"/>
                    <a:pt x="103" y="36"/>
                    <a:pt x="90" y="76"/>
                  </a:cubicBezTo>
                  <a:cubicBezTo>
                    <a:pt x="61" y="170"/>
                    <a:pt x="31" y="269"/>
                    <a:pt x="7" y="364"/>
                  </a:cubicBezTo>
                  <a:cubicBezTo>
                    <a:pt x="1" y="391"/>
                    <a:pt x="11" y="401"/>
                    <a:pt x="27" y="401"/>
                  </a:cubicBezTo>
                  <a:cubicBezTo>
                    <a:pt x="54" y="401"/>
                    <a:pt x="94" y="375"/>
                    <a:pt x="102" y="352"/>
                  </a:cubicBezTo>
                  <a:cubicBezTo>
                    <a:pt x="143" y="249"/>
                    <a:pt x="185" y="145"/>
                    <a:pt x="222" y="42"/>
                  </a:cubicBezTo>
                  <a:cubicBezTo>
                    <a:pt x="232" y="12"/>
                    <a:pt x="220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577175" y="1781700"/>
              <a:ext cx="16175" cy="21750"/>
            </a:xfrm>
            <a:custGeom>
              <a:avLst/>
              <a:gdLst/>
              <a:ahLst/>
              <a:cxnLst/>
              <a:rect l="l" t="t" r="r" b="b"/>
              <a:pathLst>
                <a:path w="647" h="870" extrusionOk="0">
                  <a:moveTo>
                    <a:pt x="586" y="1"/>
                  </a:moveTo>
                  <a:cubicBezTo>
                    <a:pt x="559" y="1"/>
                    <a:pt x="526" y="16"/>
                    <a:pt x="505" y="47"/>
                  </a:cubicBezTo>
                  <a:cubicBezTo>
                    <a:pt x="336" y="283"/>
                    <a:pt x="126" y="539"/>
                    <a:pt x="18" y="811"/>
                  </a:cubicBezTo>
                  <a:cubicBezTo>
                    <a:pt x="1" y="851"/>
                    <a:pt x="20" y="870"/>
                    <a:pt x="47" y="870"/>
                  </a:cubicBezTo>
                  <a:cubicBezTo>
                    <a:pt x="65" y="870"/>
                    <a:pt x="86" y="861"/>
                    <a:pt x="101" y="844"/>
                  </a:cubicBezTo>
                  <a:cubicBezTo>
                    <a:pt x="299" y="617"/>
                    <a:pt x="435" y="333"/>
                    <a:pt x="608" y="85"/>
                  </a:cubicBezTo>
                  <a:cubicBezTo>
                    <a:pt x="647" y="30"/>
                    <a:pt x="623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591325" y="1792350"/>
              <a:ext cx="6275" cy="16175"/>
            </a:xfrm>
            <a:custGeom>
              <a:avLst/>
              <a:gdLst/>
              <a:ahLst/>
              <a:cxnLst/>
              <a:rect l="l" t="t" r="r" b="b"/>
              <a:pathLst>
                <a:path w="251" h="647" extrusionOk="0">
                  <a:moveTo>
                    <a:pt x="218" y="1"/>
                  </a:moveTo>
                  <a:cubicBezTo>
                    <a:pt x="184" y="1"/>
                    <a:pt x="130" y="39"/>
                    <a:pt x="125" y="76"/>
                  </a:cubicBezTo>
                  <a:cubicBezTo>
                    <a:pt x="96" y="241"/>
                    <a:pt x="1" y="476"/>
                    <a:pt x="55" y="637"/>
                  </a:cubicBezTo>
                  <a:cubicBezTo>
                    <a:pt x="58" y="644"/>
                    <a:pt x="63" y="647"/>
                    <a:pt x="69" y="647"/>
                  </a:cubicBezTo>
                  <a:cubicBezTo>
                    <a:pt x="86" y="647"/>
                    <a:pt x="111" y="622"/>
                    <a:pt x="117" y="612"/>
                  </a:cubicBezTo>
                  <a:cubicBezTo>
                    <a:pt x="208" y="448"/>
                    <a:pt x="216" y="233"/>
                    <a:pt x="245" y="46"/>
                  </a:cubicBezTo>
                  <a:cubicBezTo>
                    <a:pt x="251" y="13"/>
                    <a:pt x="238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604475" y="1790675"/>
              <a:ext cx="7025" cy="19900"/>
            </a:xfrm>
            <a:custGeom>
              <a:avLst/>
              <a:gdLst/>
              <a:ahLst/>
              <a:cxnLst/>
              <a:rect l="l" t="t" r="r" b="b"/>
              <a:pathLst>
                <a:path w="281" h="796" extrusionOk="0">
                  <a:moveTo>
                    <a:pt x="245" y="0"/>
                  </a:moveTo>
                  <a:cubicBezTo>
                    <a:pt x="209" y="0"/>
                    <a:pt x="152" y="41"/>
                    <a:pt x="144" y="81"/>
                  </a:cubicBezTo>
                  <a:cubicBezTo>
                    <a:pt x="111" y="287"/>
                    <a:pt x="0" y="559"/>
                    <a:pt x="33" y="770"/>
                  </a:cubicBezTo>
                  <a:cubicBezTo>
                    <a:pt x="35" y="789"/>
                    <a:pt x="44" y="796"/>
                    <a:pt x="56" y="796"/>
                  </a:cubicBezTo>
                  <a:cubicBezTo>
                    <a:pt x="80" y="796"/>
                    <a:pt x="115" y="765"/>
                    <a:pt x="124" y="746"/>
                  </a:cubicBezTo>
                  <a:cubicBezTo>
                    <a:pt x="218" y="539"/>
                    <a:pt x="243" y="271"/>
                    <a:pt x="276" y="48"/>
                  </a:cubicBezTo>
                  <a:cubicBezTo>
                    <a:pt x="281" y="13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4617350" y="1794750"/>
              <a:ext cx="4575" cy="16425"/>
            </a:xfrm>
            <a:custGeom>
              <a:avLst/>
              <a:gdLst/>
              <a:ahLst/>
              <a:cxnLst/>
              <a:rect l="l" t="t" r="r" b="b"/>
              <a:pathLst>
                <a:path w="183" h="657" extrusionOk="0">
                  <a:moveTo>
                    <a:pt x="155" y="1"/>
                  </a:moveTo>
                  <a:cubicBezTo>
                    <a:pt x="117" y="1"/>
                    <a:pt x="55" y="52"/>
                    <a:pt x="55" y="95"/>
                  </a:cubicBezTo>
                  <a:cubicBezTo>
                    <a:pt x="50" y="272"/>
                    <a:pt x="0" y="467"/>
                    <a:pt x="46" y="640"/>
                  </a:cubicBezTo>
                  <a:cubicBezTo>
                    <a:pt x="49" y="652"/>
                    <a:pt x="56" y="656"/>
                    <a:pt x="64" y="656"/>
                  </a:cubicBezTo>
                  <a:cubicBezTo>
                    <a:pt x="87" y="656"/>
                    <a:pt x="121" y="619"/>
                    <a:pt x="124" y="603"/>
                  </a:cubicBezTo>
                  <a:cubicBezTo>
                    <a:pt x="170" y="421"/>
                    <a:pt x="179" y="219"/>
                    <a:pt x="183" y="34"/>
                  </a:cubicBezTo>
                  <a:cubicBezTo>
                    <a:pt x="183" y="10"/>
                    <a:pt x="171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4627625" y="1791525"/>
              <a:ext cx="9925" cy="24275"/>
            </a:xfrm>
            <a:custGeom>
              <a:avLst/>
              <a:gdLst/>
              <a:ahLst/>
              <a:cxnLst/>
              <a:rect l="l" t="t" r="r" b="b"/>
              <a:pathLst>
                <a:path w="397" h="971" extrusionOk="0">
                  <a:moveTo>
                    <a:pt x="363" y="0"/>
                  </a:moveTo>
                  <a:cubicBezTo>
                    <a:pt x="328" y="0"/>
                    <a:pt x="269" y="39"/>
                    <a:pt x="258" y="75"/>
                  </a:cubicBezTo>
                  <a:cubicBezTo>
                    <a:pt x="180" y="361"/>
                    <a:pt x="90" y="641"/>
                    <a:pt x="10" y="922"/>
                  </a:cubicBezTo>
                  <a:cubicBezTo>
                    <a:pt x="1" y="957"/>
                    <a:pt x="14" y="970"/>
                    <a:pt x="36" y="970"/>
                  </a:cubicBezTo>
                  <a:cubicBezTo>
                    <a:pt x="69" y="970"/>
                    <a:pt x="122" y="938"/>
                    <a:pt x="134" y="910"/>
                  </a:cubicBezTo>
                  <a:cubicBezTo>
                    <a:pt x="250" y="633"/>
                    <a:pt x="308" y="332"/>
                    <a:pt x="387" y="47"/>
                  </a:cubicBezTo>
                  <a:cubicBezTo>
                    <a:pt x="396" y="13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4637100" y="1793000"/>
              <a:ext cx="10150" cy="22500"/>
            </a:xfrm>
            <a:custGeom>
              <a:avLst/>
              <a:gdLst/>
              <a:ahLst/>
              <a:cxnLst/>
              <a:rect l="l" t="t" r="r" b="b"/>
              <a:pathLst>
                <a:path w="406" h="900" extrusionOk="0">
                  <a:moveTo>
                    <a:pt x="369" y="0"/>
                  </a:moveTo>
                  <a:cubicBezTo>
                    <a:pt x="331" y="0"/>
                    <a:pt x="271" y="43"/>
                    <a:pt x="264" y="83"/>
                  </a:cubicBezTo>
                  <a:cubicBezTo>
                    <a:pt x="226" y="363"/>
                    <a:pt x="144" y="595"/>
                    <a:pt x="20" y="847"/>
                  </a:cubicBezTo>
                  <a:cubicBezTo>
                    <a:pt x="0" y="886"/>
                    <a:pt x="14" y="900"/>
                    <a:pt x="38" y="900"/>
                  </a:cubicBezTo>
                  <a:cubicBezTo>
                    <a:pt x="64" y="900"/>
                    <a:pt x="102" y="882"/>
                    <a:pt x="119" y="863"/>
                  </a:cubicBezTo>
                  <a:cubicBezTo>
                    <a:pt x="305" y="640"/>
                    <a:pt x="363" y="331"/>
                    <a:pt x="399" y="50"/>
                  </a:cubicBezTo>
                  <a:cubicBezTo>
                    <a:pt x="406" y="14"/>
                    <a:pt x="391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4630775" y="1672000"/>
              <a:ext cx="3450" cy="1975"/>
            </a:xfrm>
            <a:custGeom>
              <a:avLst/>
              <a:gdLst/>
              <a:ahLst/>
              <a:cxnLst/>
              <a:rect l="l" t="t" r="r" b="b"/>
              <a:pathLst>
                <a:path w="138" h="79" extrusionOk="0">
                  <a:moveTo>
                    <a:pt x="88" y="1"/>
                  </a:moveTo>
                  <a:cubicBezTo>
                    <a:pt x="50" y="1"/>
                    <a:pt x="0" y="79"/>
                    <a:pt x="50" y="79"/>
                  </a:cubicBezTo>
                  <a:cubicBezTo>
                    <a:pt x="83" y="79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4604925" y="1666175"/>
              <a:ext cx="30100" cy="59300"/>
            </a:xfrm>
            <a:custGeom>
              <a:avLst/>
              <a:gdLst/>
              <a:ahLst/>
              <a:cxnLst/>
              <a:rect l="l" t="t" r="r" b="b"/>
              <a:pathLst>
                <a:path w="1204" h="2372" extrusionOk="0">
                  <a:moveTo>
                    <a:pt x="906" y="1"/>
                  </a:moveTo>
                  <a:cubicBezTo>
                    <a:pt x="864" y="1"/>
                    <a:pt x="816" y="67"/>
                    <a:pt x="804" y="94"/>
                  </a:cubicBezTo>
                  <a:cubicBezTo>
                    <a:pt x="539" y="824"/>
                    <a:pt x="180" y="1575"/>
                    <a:pt x="7" y="2332"/>
                  </a:cubicBezTo>
                  <a:cubicBezTo>
                    <a:pt x="0" y="2361"/>
                    <a:pt x="12" y="2372"/>
                    <a:pt x="29" y="2372"/>
                  </a:cubicBezTo>
                  <a:cubicBezTo>
                    <a:pt x="58" y="2372"/>
                    <a:pt x="103" y="2342"/>
                    <a:pt x="114" y="2319"/>
                  </a:cubicBezTo>
                  <a:cubicBezTo>
                    <a:pt x="424" y="1656"/>
                    <a:pt x="656" y="925"/>
                    <a:pt x="890" y="221"/>
                  </a:cubicBezTo>
                  <a:lnTo>
                    <a:pt x="890" y="221"/>
                  </a:lnTo>
                  <a:cubicBezTo>
                    <a:pt x="936" y="264"/>
                    <a:pt x="986" y="300"/>
                    <a:pt x="1042" y="329"/>
                  </a:cubicBezTo>
                  <a:cubicBezTo>
                    <a:pt x="1051" y="335"/>
                    <a:pt x="1061" y="338"/>
                    <a:pt x="1071" y="338"/>
                  </a:cubicBezTo>
                  <a:cubicBezTo>
                    <a:pt x="1130" y="338"/>
                    <a:pt x="1204" y="248"/>
                    <a:pt x="1158" y="213"/>
                  </a:cubicBezTo>
                  <a:cubicBezTo>
                    <a:pt x="1072" y="163"/>
                    <a:pt x="993" y="98"/>
                    <a:pt x="935" y="15"/>
                  </a:cubicBezTo>
                  <a:cubicBezTo>
                    <a:pt x="926" y="5"/>
                    <a:pt x="916" y="1"/>
                    <a:pt x="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623650" y="1693250"/>
              <a:ext cx="10850" cy="24850"/>
            </a:xfrm>
            <a:custGeom>
              <a:avLst/>
              <a:gdLst/>
              <a:ahLst/>
              <a:cxnLst/>
              <a:rect l="l" t="t" r="r" b="b"/>
              <a:pathLst>
                <a:path w="434" h="994" extrusionOk="0">
                  <a:moveTo>
                    <a:pt x="402" y="0"/>
                  </a:moveTo>
                  <a:cubicBezTo>
                    <a:pt x="364" y="0"/>
                    <a:pt x="295" y="44"/>
                    <a:pt x="281" y="84"/>
                  </a:cubicBezTo>
                  <a:cubicBezTo>
                    <a:pt x="186" y="374"/>
                    <a:pt x="87" y="662"/>
                    <a:pt x="9" y="955"/>
                  </a:cubicBezTo>
                  <a:cubicBezTo>
                    <a:pt x="1" y="983"/>
                    <a:pt x="12" y="993"/>
                    <a:pt x="29" y="993"/>
                  </a:cubicBezTo>
                  <a:cubicBezTo>
                    <a:pt x="56" y="993"/>
                    <a:pt x="98" y="968"/>
                    <a:pt x="108" y="943"/>
                  </a:cubicBezTo>
                  <a:cubicBezTo>
                    <a:pt x="224" y="650"/>
                    <a:pt x="323" y="349"/>
                    <a:pt x="422" y="46"/>
                  </a:cubicBezTo>
                  <a:cubicBezTo>
                    <a:pt x="434" y="13"/>
                    <a:pt x="422" y="0"/>
                    <a:pt x="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634375" y="1704625"/>
              <a:ext cx="11500" cy="20575"/>
            </a:xfrm>
            <a:custGeom>
              <a:avLst/>
              <a:gdLst/>
              <a:ahLst/>
              <a:cxnLst/>
              <a:rect l="l" t="t" r="r" b="b"/>
              <a:pathLst>
                <a:path w="460" h="823" extrusionOk="0">
                  <a:moveTo>
                    <a:pt x="413" y="1"/>
                  </a:moveTo>
                  <a:cubicBezTo>
                    <a:pt x="379" y="1"/>
                    <a:pt x="331" y="27"/>
                    <a:pt x="315" y="62"/>
                  </a:cubicBezTo>
                  <a:cubicBezTo>
                    <a:pt x="216" y="302"/>
                    <a:pt x="104" y="538"/>
                    <a:pt x="13" y="777"/>
                  </a:cubicBezTo>
                  <a:cubicBezTo>
                    <a:pt x="1" y="810"/>
                    <a:pt x="13" y="822"/>
                    <a:pt x="32" y="822"/>
                  </a:cubicBezTo>
                  <a:cubicBezTo>
                    <a:pt x="50" y="822"/>
                    <a:pt x="75" y="810"/>
                    <a:pt x="87" y="794"/>
                  </a:cubicBezTo>
                  <a:cubicBezTo>
                    <a:pt x="245" y="575"/>
                    <a:pt x="335" y="310"/>
                    <a:pt x="439" y="67"/>
                  </a:cubicBezTo>
                  <a:cubicBezTo>
                    <a:pt x="460" y="19"/>
                    <a:pt x="441" y="1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648125" y="1540525"/>
              <a:ext cx="11725" cy="22625"/>
            </a:xfrm>
            <a:custGeom>
              <a:avLst/>
              <a:gdLst/>
              <a:ahLst/>
              <a:cxnLst/>
              <a:rect l="l" t="t" r="r" b="b"/>
              <a:pathLst>
                <a:path w="469" h="905" extrusionOk="0">
                  <a:moveTo>
                    <a:pt x="417" y="0"/>
                  </a:moveTo>
                  <a:cubicBezTo>
                    <a:pt x="379" y="0"/>
                    <a:pt x="326" y="31"/>
                    <a:pt x="310" y="74"/>
                  </a:cubicBezTo>
                  <a:cubicBezTo>
                    <a:pt x="252" y="231"/>
                    <a:pt x="181" y="379"/>
                    <a:pt x="116" y="532"/>
                  </a:cubicBezTo>
                  <a:cubicBezTo>
                    <a:pt x="70" y="644"/>
                    <a:pt x="0" y="755"/>
                    <a:pt x="4" y="879"/>
                  </a:cubicBezTo>
                  <a:cubicBezTo>
                    <a:pt x="5" y="898"/>
                    <a:pt x="14" y="904"/>
                    <a:pt x="26" y="904"/>
                  </a:cubicBezTo>
                  <a:cubicBezTo>
                    <a:pt x="48" y="904"/>
                    <a:pt x="80" y="880"/>
                    <a:pt x="91" y="867"/>
                  </a:cubicBezTo>
                  <a:cubicBezTo>
                    <a:pt x="261" y="652"/>
                    <a:pt x="351" y="330"/>
                    <a:pt x="450" y="74"/>
                  </a:cubicBezTo>
                  <a:cubicBezTo>
                    <a:pt x="469" y="21"/>
                    <a:pt x="448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660125" y="1538200"/>
              <a:ext cx="13525" cy="29875"/>
            </a:xfrm>
            <a:custGeom>
              <a:avLst/>
              <a:gdLst/>
              <a:ahLst/>
              <a:cxnLst/>
              <a:rect l="l" t="t" r="r" b="b"/>
              <a:pathLst>
                <a:path w="541" h="1195" extrusionOk="0">
                  <a:moveTo>
                    <a:pt x="506" y="0"/>
                  </a:moveTo>
                  <a:cubicBezTo>
                    <a:pt x="465" y="0"/>
                    <a:pt x="391" y="46"/>
                    <a:pt x="375" y="89"/>
                  </a:cubicBezTo>
                  <a:cubicBezTo>
                    <a:pt x="309" y="270"/>
                    <a:pt x="255" y="456"/>
                    <a:pt x="193" y="638"/>
                  </a:cubicBezTo>
                  <a:cubicBezTo>
                    <a:pt x="135" y="811"/>
                    <a:pt x="53" y="977"/>
                    <a:pt x="8" y="1154"/>
                  </a:cubicBezTo>
                  <a:cubicBezTo>
                    <a:pt x="1" y="1184"/>
                    <a:pt x="13" y="1194"/>
                    <a:pt x="31" y="1194"/>
                  </a:cubicBezTo>
                  <a:cubicBezTo>
                    <a:pt x="55" y="1194"/>
                    <a:pt x="91" y="1175"/>
                    <a:pt x="103" y="1158"/>
                  </a:cubicBezTo>
                  <a:cubicBezTo>
                    <a:pt x="326" y="844"/>
                    <a:pt x="400" y="411"/>
                    <a:pt x="528" y="51"/>
                  </a:cubicBezTo>
                  <a:cubicBezTo>
                    <a:pt x="541" y="14"/>
                    <a:pt x="528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4602475" y="1403550"/>
              <a:ext cx="6650" cy="29875"/>
            </a:xfrm>
            <a:custGeom>
              <a:avLst/>
              <a:gdLst/>
              <a:ahLst/>
              <a:cxnLst/>
              <a:rect l="l" t="t" r="r" b="b"/>
              <a:pathLst>
                <a:path w="266" h="1195" extrusionOk="0">
                  <a:moveTo>
                    <a:pt x="203" y="1"/>
                  </a:moveTo>
                  <a:cubicBezTo>
                    <a:pt x="162" y="1"/>
                    <a:pt x="91" y="59"/>
                    <a:pt x="88" y="103"/>
                  </a:cubicBezTo>
                  <a:cubicBezTo>
                    <a:pt x="88" y="297"/>
                    <a:pt x="75" y="491"/>
                    <a:pt x="63" y="684"/>
                  </a:cubicBezTo>
                  <a:cubicBezTo>
                    <a:pt x="50" y="842"/>
                    <a:pt x="1" y="1019"/>
                    <a:pt x="46" y="1176"/>
                  </a:cubicBezTo>
                  <a:cubicBezTo>
                    <a:pt x="50" y="1190"/>
                    <a:pt x="58" y="1195"/>
                    <a:pt x="68" y="1195"/>
                  </a:cubicBezTo>
                  <a:cubicBezTo>
                    <a:pt x="95" y="1195"/>
                    <a:pt x="136" y="1158"/>
                    <a:pt x="141" y="1143"/>
                  </a:cubicBezTo>
                  <a:cubicBezTo>
                    <a:pt x="265" y="817"/>
                    <a:pt x="233" y="379"/>
                    <a:pt x="233" y="36"/>
                  </a:cubicBezTo>
                  <a:cubicBezTo>
                    <a:pt x="233" y="11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4614700" y="1414050"/>
              <a:ext cx="7625" cy="30000"/>
            </a:xfrm>
            <a:custGeom>
              <a:avLst/>
              <a:gdLst/>
              <a:ahLst/>
              <a:cxnLst/>
              <a:rect l="l" t="t" r="r" b="b"/>
              <a:pathLst>
                <a:path w="305" h="1200" extrusionOk="0">
                  <a:moveTo>
                    <a:pt x="266" y="1"/>
                  </a:moveTo>
                  <a:cubicBezTo>
                    <a:pt x="225" y="1"/>
                    <a:pt x="160" y="47"/>
                    <a:pt x="152" y="91"/>
                  </a:cubicBezTo>
                  <a:cubicBezTo>
                    <a:pt x="90" y="447"/>
                    <a:pt x="49" y="809"/>
                    <a:pt x="3" y="1169"/>
                  </a:cubicBezTo>
                  <a:cubicBezTo>
                    <a:pt x="1" y="1191"/>
                    <a:pt x="10" y="1199"/>
                    <a:pt x="23" y="1199"/>
                  </a:cubicBezTo>
                  <a:cubicBezTo>
                    <a:pt x="54" y="1199"/>
                    <a:pt x="110" y="1156"/>
                    <a:pt x="119" y="1128"/>
                  </a:cubicBezTo>
                  <a:cubicBezTo>
                    <a:pt x="197" y="773"/>
                    <a:pt x="235" y="413"/>
                    <a:pt x="297" y="54"/>
                  </a:cubicBezTo>
                  <a:cubicBezTo>
                    <a:pt x="304" y="16"/>
                    <a:pt x="28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759800" y="1677800"/>
              <a:ext cx="11525" cy="31575"/>
            </a:xfrm>
            <a:custGeom>
              <a:avLst/>
              <a:gdLst/>
              <a:ahLst/>
              <a:cxnLst/>
              <a:rect l="l" t="t" r="r" b="b"/>
              <a:pathLst>
                <a:path w="461" h="1263" extrusionOk="0">
                  <a:moveTo>
                    <a:pt x="433" y="0"/>
                  </a:moveTo>
                  <a:cubicBezTo>
                    <a:pt x="394" y="0"/>
                    <a:pt x="322" y="58"/>
                    <a:pt x="322" y="100"/>
                  </a:cubicBezTo>
                  <a:cubicBezTo>
                    <a:pt x="307" y="342"/>
                    <a:pt x="211" y="557"/>
                    <a:pt x="133" y="784"/>
                  </a:cubicBezTo>
                  <a:cubicBezTo>
                    <a:pt x="80" y="925"/>
                    <a:pt x="0" y="1095"/>
                    <a:pt x="42" y="1243"/>
                  </a:cubicBezTo>
                  <a:cubicBezTo>
                    <a:pt x="46" y="1257"/>
                    <a:pt x="55" y="1263"/>
                    <a:pt x="66" y="1263"/>
                  </a:cubicBezTo>
                  <a:cubicBezTo>
                    <a:pt x="96" y="1263"/>
                    <a:pt x="140" y="1221"/>
                    <a:pt x="149" y="1206"/>
                  </a:cubicBezTo>
                  <a:cubicBezTo>
                    <a:pt x="228" y="1020"/>
                    <a:pt x="265" y="809"/>
                    <a:pt x="331" y="615"/>
                  </a:cubicBezTo>
                  <a:cubicBezTo>
                    <a:pt x="402" y="426"/>
                    <a:pt x="455" y="239"/>
                    <a:pt x="459" y="33"/>
                  </a:cubicBezTo>
                  <a:cubicBezTo>
                    <a:pt x="460" y="10"/>
                    <a:pt x="449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4770875" y="1693975"/>
              <a:ext cx="8600" cy="25550"/>
            </a:xfrm>
            <a:custGeom>
              <a:avLst/>
              <a:gdLst/>
              <a:ahLst/>
              <a:cxnLst/>
              <a:rect l="l" t="t" r="r" b="b"/>
              <a:pathLst>
                <a:path w="344" h="1022" extrusionOk="0">
                  <a:moveTo>
                    <a:pt x="315" y="1"/>
                  </a:moveTo>
                  <a:cubicBezTo>
                    <a:pt x="274" y="1"/>
                    <a:pt x="201" y="58"/>
                    <a:pt x="201" y="105"/>
                  </a:cubicBezTo>
                  <a:cubicBezTo>
                    <a:pt x="198" y="219"/>
                    <a:pt x="0" y="1022"/>
                    <a:pt x="179" y="1022"/>
                  </a:cubicBezTo>
                  <a:cubicBezTo>
                    <a:pt x="181" y="1022"/>
                    <a:pt x="183" y="1022"/>
                    <a:pt x="186" y="1021"/>
                  </a:cubicBezTo>
                  <a:cubicBezTo>
                    <a:pt x="214" y="1017"/>
                    <a:pt x="239" y="997"/>
                    <a:pt x="247" y="968"/>
                  </a:cubicBezTo>
                  <a:cubicBezTo>
                    <a:pt x="264" y="914"/>
                    <a:pt x="251" y="877"/>
                    <a:pt x="251" y="819"/>
                  </a:cubicBezTo>
                  <a:cubicBezTo>
                    <a:pt x="243" y="716"/>
                    <a:pt x="264" y="608"/>
                    <a:pt x="276" y="505"/>
                  </a:cubicBezTo>
                  <a:cubicBezTo>
                    <a:pt x="297" y="352"/>
                    <a:pt x="338" y="191"/>
                    <a:pt x="342" y="34"/>
                  </a:cubicBezTo>
                  <a:cubicBezTo>
                    <a:pt x="343" y="10"/>
                    <a:pt x="332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4783750" y="1695475"/>
              <a:ext cx="8125" cy="27325"/>
            </a:xfrm>
            <a:custGeom>
              <a:avLst/>
              <a:gdLst/>
              <a:ahLst/>
              <a:cxnLst/>
              <a:rect l="l" t="t" r="r" b="b"/>
              <a:pathLst>
                <a:path w="325" h="1093" extrusionOk="0">
                  <a:moveTo>
                    <a:pt x="283" y="0"/>
                  </a:moveTo>
                  <a:cubicBezTo>
                    <a:pt x="240" y="0"/>
                    <a:pt x="174" y="47"/>
                    <a:pt x="166" y="94"/>
                  </a:cubicBezTo>
                  <a:cubicBezTo>
                    <a:pt x="124" y="416"/>
                    <a:pt x="1" y="725"/>
                    <a:pt x="5" y="1053"/>
                  </a:cubicBezTo>
                  <a:cubicBezTo>
                    <a:pt x="5" y="1082"/>
                    <a:pt x="18" y="1092"/>
                    <a:pt x="37" y="1092"/>
                  </a:cubicBezTo>
                  <a:cubicBezTo>
                    <a:pt x="72" y="1092"/>
                    <a:pt x="124" y="1057"/>
                    <a:pt x="137" y="1036"/>
                  </a:cubicBezTo>
                  <a:cubicBezTo>
                    <a:pt x="157" y="1003"/>
                    <a:pt x="170" y="986"/>
                    <a:pt x="182" y="953"/>
                  </a:cubicBezTo>
                  <a:cubicBezTo>
                    <a:pt x="195" y="927"/>
                    <a:pt x="185" y="908"/>
                    <a:pt x="164" y="908"/>
                  </a:cubicBezTo>
                  <a:cubicBezTo>
                    <a:pt x="163" y="908"/>
                    <a:pt x="163" y="908"/>
                    <a:pt x="163" y="908"/>
                  </a:cubicBezTo>
                  <a:lnTo>
                    <a:pt x="163" y="908"/>
                  </a:lnTo>
                  <a:cubicBezTo>
                    <a:pt x="192" y="619"/>
                    <a:pt x="280" y="344"/>
                    <a:pt x="319" y="57"/>
                  </a:cubicBezTo>
                  <a:cubicBezTo>
                    <a:pt x="325" y="1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4794275" y="1700400"/>
              <a:ext cx="13850" cy="54900"/>
            </a:xfrm>
            <a:custGeom>
              <a:avLst/>
              <a:gdLst/>
              <a:ahLst/>
              <a:cxnLst/>
              <a:rect l="l" t="t" r="r" b="b"/>
              <a:pathLst>
                <a:path w="554" h="2196" extrusionOk="0">
                  <a:moveTo>
                    <a:pt x="515" y="0"/>
                  </a:moveTo>
                  <a:cubicBezTo>
                    <a:pt x="474" y="0"/>
                    <a:pt x="408" y="47"/>
                    <a:pt x="397" y="91"/>
                  </a:cubicBezTo>
                  <a:cubicBezTo>
                    <a:pt x="265" y="764"/>
                    <a:pt x="1" y="1483"/>
                    <a:pt x="5" y="2172"/>
                  </a:cubicBezTo>
                  <a:cubicBezTo>
                    <a:pt x="5" y="2189"/>
                    <a:pt x="12" y="2195"/>
                    <a:pt x="22" y="2195"/>
                  </a:cubicBezTo>
                  <a:cubicBezTo>
                    <a:pt x="46" y="2195"/>
                    <a:pt x="90" y="2156"/>
                    <a:pt x="96" y="2139"/>
                  </a:cubicBezTo>
                  <a:cubicBezTo>
                    <a:pt x="286" y="1462"/>
                    <a:pt x="410" y="744"/>
                    <a:pt x="546" y="54"/>
                  </a:cubicBezTo>
                  <a:cubicBezTo>
                    <a:pt x="553" y="15"/>
                    <a:pt x="538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808725" y="1701525"/>
              <a:ext cx="21575" cy="49275"/>
            </a:xfrm>
            <a:custGeom>
              <a:avLst/>
              <a:gdLst/>
              <a:ahLst/>
              <a:cxnLst/>
              <a:rect l="l" t="t" r="r" b="b"/>
              <a:pathLst>
                <a:path w="863" h="1971" extrusionOk="0">
                  <a:moveTo>
                    <a:pt x="760" y="0"/>
                  </a:moveTo>
                  <a:cubicBezTo>
                    <a:pt x="494" y="0"/>
                    <a:pt x="361" y="465"/>
                    <a:pt x="303" y="657"/>
                  </a:cubicBezTo>
                  <a:cubicBezTo>
                    <a:pt x="215" y="929"/>
                    <a:pt x="158" y="1211"/>
                    <a:pt x="108" y="1487"/>
                  </a:cubicBezTo>
                  <a:cubicBezTo>
                    <a:pt x="88" y="1603"/>
                    <a:pt x="0" y="1855"/>
                    <a:pt x="71" y="1958"/>
                  </a:cubicBezTo>
                  <a:cubicBezTo>
                    <a:pt x="76" y="1967"/>
                    <a:pt x="84" y="1971"/>
                    <a:pt x="92" y="1971"/>
                  </a:cubicBezTo>
                  <a:cubicBezTo>
                    <a:pt x="122" y="1971"/>
                    <a:pt x="164" y="1925"/>
                    <a:pt x="170" y="1908"/>
                  </a:cubicBezTo>
                  <a:cubicBezTo>
                    <a:pt x="294" y="1706"/>
                    <a:pt x="278" y="1351"/>
                    <a:pt x="327" y="1116"/>
                  </a:cubicBezTo>
                  <a:cubicBezTo>
                    <a:pt x="364" y="948"/>
                    <a:pt x="493" y="116"/>
                    <a:pt x="735" y="116"/>
                  </a:cubicBezTo>
                  <a:cubicBezTo>
                    <a:pt x="738" y="116"/>
                    <a:pt x="741" y="117"/>
                    <a:pt x="744" y="117"/>
                  </a:cubicBezTo>
                  <a:cubicBezTo>
                    <a:pt x="744" y="117"/>
                    <a:pt x="745" y="117"/>
                    <a:pt x="746" y="117"/>
                  </a:cubicBezTo>
                  <a:cubicBezTo>
                    <a:pt x="788" y="117"/>
                    <a:pt x="862" y="17"/>
                    <a:pt x="806" y="5"/>
                  </a:cubicBezTo>
                  <a:cubicBezTo>
                    <a:pt x="790" y="2"/>
                    <a:pt x="775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4827425" y="1695525"/>
              <a:ext cx="16350" cy="61525"/>
            </a:xfrm>
            <a:custGeom>
              <a:avLst/>
              <a:gdLst/>
              <a:ahLst/>
              <a:cxnLst/>
              <a:rect l="l" t="t" r="r" b="b"/>
              <a:pathLst>
                <a:path w="654" h="2461" extrusionOk="0">
                  <a:moveTo>
                    <a:pt x="617" y="1"/>
                  </a:moveTo>
                  <a:cubicBezTo>
                    <a:pt x="576" y="1"/>
                    <a:pt x="510" y="47"/>
                    <a:pt x="500" y="92"/>
                  </a:cubicBezTo>
                  <a:cubicBezTo>
                    <a:pt x="339" y="864"/>
                    <a:pt x="112" y="1640"/>
                    <a:pt x="5" y="2421"/>
                  </a:cubicBezTo>
                  <a:cubicBezTo>
                    <a:pt x="0" y="2450"/>
                    <a:pt x="9" y="2460"/>
                    <a:pt x="24" y="2460"/>
                  </a:cubicBezTo>
                  <a:cubicBezTo>
                    <a:pt x="50" y="2460"/>
                    <a:pt x="95" y="2423"/>
                    <a:pt x="104" y="2396"/>
                  </a:cubicBezTo>
                  <a:cubicBezTo>
                    <a:pt x="367" y="1649"/>
                    <a:pt x="483" y="832"/>
                    <a:pt x="645" y="55"/>
                  </a:cubicBezTo>
                  <a:cubicBezTo>
                    <a:pt x="654" y="16"/>
                    <a:pt x="639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4833575" y="1702200"/>
              <a:ext cx="23975" cy="67875"/>
            </a:xfrm>
            <a:custGeom>
              <a:avLst/>
              <a:gdLst/>
              <a:ahLst/>
              <a:cxnLst/>
              <a:rect l="l" t="t" r="r" b="b"/>
              <a:pathLst>
                <a:path w="959" h="2715" extrusionOk="0">
                  <a:moveTo>
                    <a:pt x="924" y="1"/>
                  </a:moveTo>
                  <a:cubicBezTo>
                    <a:pt x="886" y="1"/>
                    <a:pt x="822" y="42"/>
                    <a:pt x="811" y="81"/>
                  </a:cubicBezTo>
                  <a:cubicBezTo>
                    <a:pt x="547" y="952"/>
                    <a:pt x="312" y="1815"/>
                    <a:pt x="10" y="2674"/>
                  </a:cubicBezTo>
                  <a:cubicBezTo>
                    <a:pt x="1" y="2704"/>
                    <a:pt x="12" y="2715"/>
                    <a:pt x="29" y="2715"/>
                  </a:cubicBezTo>
                  <a:cubicBezTo>
                    <a:pt x="59" y="2715"/>
                    <a:pt x="107" y="2685"/>
                    <a:pt x="117" y="2661"/>
                  </a:cubicBezTo>
                  <a:cubicBezTo>
                    <a:pt x="523" y="1844"/>
                    <a:pt x="687" y="915"/>
                    <a:pt x="948" y="48"/>
                  </a:cubicBezTo>
                  <a:cubicBezTo>
                    <a:pt x="958" y="14"/>
                    <a:pt x="94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4840075" y="1698800"/>
              <a:ext cx="27250" cy="84300"/>
            </a:xfrm>
            <a:custGeom>
              <a:avLst/>
              <a:gdLst/>
              <a:ahLst/>
              <a:cxnLst/>
              <a:rect l="l" t="t" r="r" b="b"/>
              <a:pathLst>
                <a:path w="1090" h="3372" extrusionOk="0">
                  <a:moveTo>
                    <a:pt x="1053" y="1"/>
                  </a:moveTo>
                  <a:cubicBezTo>
                    <a:pt x="1012" y="1"/>
                    <a:pt x="946" y="47"/>
                    <a:pt x="935" y="89"/>
                  </a:cubicBezTo>
                  <a:cubicBezTo>
                    <a:pt x="675" y="1187"/>
                    <a:pt x="349" y="2252"/>
                    <a:pt x="10" y="3331"/>
                  </a:cubicBezTo>
                  <a:cubicBezTo>
                    <a:pt x="0" y="3361"/>
                    <a:pt x="12" y="3372"/>
                    <a:pt x="30" y="3372"/>
                  </a:cubicBezTo>
                  <a:cubicBezTo>
                    <a:pt x="60" y="3372"/>
                    <a:pt x="109" y="3343"/>
                    <a:pt x="122" y="3318"/>
                  </a:cubicBezTo>
                  <a:cubicBezTo>
                    <a:pt x="555" y="2273"/>
                    <a:pt x="820" y="1150"/>
                    <a:pt x="1080" y="52"/>
                  </a:cubicBezTo>
                  <a:cubicBezTo>
                    <a:pt x="1089" y="15"/>
                    <a:pt x="1075" y="1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4854300" y="1707725"/>
              <a:ext cx="26800" cy="98425"/>
            </a:xfrm>
            <a:custGeom>
              <a:avLst/>
              <a:gdLst/>
              <a:ahLst/>
              <a:cxnLst/>
              <a:rect l="l" t="t" r="r" b="b"/>
              <a:pathLst>
                <a:path w="1072" h="3937" extrusionOk="0">
                  <a:moveTo>
                    <a:pt x="1033" y="0"/>
                  </a:moveTo>
                  <a:cubicBezTo>
                    <a:pt x="992" y="0"/>
                    <a:pt x="926" y="47"/>
                    <a:pt x="915" y="92"/>
                  </a:cubicBezTo>
                  <a:cubicBezTo>
                    <a:pt x="668" y="1350"/>
                    <a:pt x="378" y="2651"/>
                    <a:pt x="11" y="3886"/>
                  </a:cubicBezTo>
                  <a:cubicBezTo>
                    <a:pt x="0" y="3923"/>
                    <a:pt x="13" y="3936"/>
                    <a:pt x="34" y="3936"/>
                  </a:cubicBezTo>
                  <a:cubicBezTo>
                    <a:pt x="71" y="3936"/>
                    <a:pt x="132" y="3898"/>
                    <a:pt x="147" y="3869"/>
                  </a:cubicBezTo>
                  <a:cubicBezTo>
                    <a:pt x="321" y="3490"/>
                    <a:pt x="363" y="2974"/>
                    <a:pt x="466" y="2573"/>
                  </a:cubicBezTo>
                  <a:cubicBezTo>
                    <a:pt x="680" y="1735"/>
                    <a:pt x="899" y="900"/>
                    <a:pt x="1064" y="54"/>
                  </a:cubicBezTo>
                  <a:cubicBezTo>
                    <a:pt x="1072" y="15"/>
                    <a:pt x="1056" y="0"/>
                    <a:pt x="1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4866000" y="1725575"/>
              <a:ext cx="26475" cy="79375"/>
            </a:xfrm>
            <a:custGeom>
              <a:avLst/>
              <a:gdLst/>
              <a:ahLst/>
              <a:cxnLst/>
              <a:rect l="l" t="t" r="r" b="b"/>
              <a:pathLst>
                <a:path w="1059" h="3175" extrusionOk="0">
                  <a:moveTo>
                    <a:pt x="1020" y="1"/>
                  </a:moveTo>
                  <a:cubicBezTo>
                    <a:pt x="979" y="1"/>
                    <a:pt x="912" y="46"/>
                    <a:pt x="901" y="87"/>
                  </a:cubicBezTo>
                  <a:cubicBezTo>
                    <a:pt x="670" y="1137"/>
                    <a:pt x="352" y="2123"/>
                    <a:pt x="9" y="3135"/>
                  </a:cubicBezTo>
                  <a:cubicBezTo>
                    <a:pt x="0" y="3164"/>
                    <a:pt x="11" y="3175"/>
                    <a:pt x="29" y="3175"/>
                  </a:cubicBezTo>
                  <a:cubicBezTo>
                    <a:pt x="59" y="3175"/>
                    <a:pt x="108" y="3145"/>
                    <a:pt x="121" y="3123"/>
                  </a:cubicBezTo>
                  <a:cubicBezTo>
                    <a:pt x="596" y="2172"/>
                    <a:pt x="823" y="1082"/>
                    <a:pt x="1050" y="55"/>
                  </a:cubicBezTo>
                  <a:cubicBezTo>
                    <a:pt x="1059" y="16"/>
                    <a:pt x="1044" y="1"/>
                    <a:pt x="1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4887050" y="1721450"/>
              <a:ext cx="18400" cy="74700"/>
            </a:xfrm>
            <a:custGeom>
              <a:avLst/>
              <a:gdLst/>
              <a:ahLst/>
              <a:cxnLst/>
              <a:rect l="l" t="t" r="r" b="b"/>
              <a:pathLst>
                <a:path w="736" h="2988" extrusionOk="0">
                  <a:moveTo>
                    <a:pt x="696" y="0"/>
                  </a:moveTo>
                  <a:cubicBezTo>
                    <a:pt x="654" y="0"/>
                    <a:pt x="588" y="47"/>
                    <a:pt x="580" y="92"/>
                  </a:cubicBezTo>
                  <a:cubicBezTo>
                    <a:pt x="406" y="1054"/>
                    <a:pt x="261" y="2003"/>
                    <a:pt x="10" y="2945"/>
                  </a:cubicBezTo>
                  <a:cubicBezTo>
                    <a:pt x="0" y="2976"/>
                    <a:pt x="12" y="2988"/>
                    <a:pt x="31" y="2988"/>
                  </a:cubicBezTo>
                  <a:cubicBezTo>
                    <a:pt x="62" y="2988"/>
                    <a:pt x="113" y="2956"/>
                    <a:pt x="126" y="2928"/>
                  </a:cubicBezTo>
                  <a:cubicBezTo>
                    <a:pt x="509" y="2040"/>
                    <a:pt x="559" y="1000"/>
                    <a:pt x="728" y="54"/>
                  </a:cubicBezTo>
                  <a:cubicBezTo>
                    <a:pt x="736" y="15"/>
                    <a:pt x="720" y="0"/>
                    <a:pt x="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4904975" y="1739150"/>
              <a:ext cx="10300" cy="43275"/>
            </a:xfrm>
            <a:custGeom>
              <a:avLst/>
              <a:gdLst/>
              <a:ahLst/>
              <a:cxnLst/>
              <a:rect l="l" t="t" r="r" b="b"/>
              <a:pathLst>
                <a:path w="412" h="1731" extrusionOk="0">
                  <a:moveTo>
                    <a:pt x="381" y="1"/>
                  </a:moveTo>
                  <a:cubicBezTo>
                    <a:pt x="337" y="1"/>
                    <a:pt x="253" y="66"/>
                    <a:pt x="247" y="118"/>
                  </a:cubicBezTo>
                  <a:cubicBezTo>
                    <a:pt x="181" y="647"/>
                    <a:pt x="74" y="1171"/>
                    <a:pt x="3" y="1700"/>
                  </a:cubicBezTo>
                  <a:cubicBezTo>
                    <a:pt x="1" y="1722"/>
                    <a:pt x="10" y="1730"/>
                    <a:pt x="25" y="1730"/>
                  </a:cubicBezTo>
                  <a:cubicBezTo>
                    <a:pt x="59" y="1730"/>
                    <a:pt x="122" y="1683"/>
                    <a:pt x="127" y="1654"/>
                  </a:cubicBezTo>
                  <a:cubicBezTo>
                    <a:pt x="259" y="1126"/>
                    <a:pt x="342" y="581"/>
                    <a:pt x="408" y="40"/>
                  </a:cubicBezTo>
                  <a:cubicBezTo>
                    <a:pt x="411" y="12"/>
                    <a:pt x="400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4915450" y="1746700"/>
              <a:ext cx="10150" cy="44025"/>
            </a:xfrm>
            <a:custGeom>
              <a:avLst/>
              <a:gdLst/>
              <a:ahLst/>
              <a:cxnLst/>
              <a:rect l="l" t="t" r="r" b="b"/>
              <a:pathLst>
                <a:path w="406" h="1761" extrusionOk="0">
                  <a:moveTo>
                    <a:pt x="369" y="1"/>
                  </a:moveTo>
                  <a:cubicBezTo>
                    <a:pt x="330" y="1"/>
                    <a:pt x="267" y="47"/>
                    <a:pt x="261" y="89"/>
                  </a:cubicBezTo>
                  <a:cubicBezTo>
                    <a:pt x="162" y="630"/>
                    <a:pt x="17" y="1192"/>
                    <a:pt x="1" y="1741"/>
                  </a:cubicBezTo>
                  <a:cubicBezTo>
                    <a:pt x="0" y="1755"/>
                    <a:pt x="6" y="1761"/>
                    <a:pt x="14" y="1761"/>
                  </a:cubicBezTo>
                  <a:cubicBezTo>
                    <a:pt x="34" y="1761"/>
                    <a:pt x="70" y="1730"/>
                    <a:pt x="76" y="1716"/>
                  </a:cubicBezTo>
                  <a:cubicBezTo>
                    <a:pt x="236" y="1179"/>
                    <a:pt x="303" y="605"/>
                    <a:pt x="398" y="52"/>
                  </a:cubicBezTo>
                  <a:cubicBezTo>
                    <a:pt x="405" y="15"/>
                    <a:pt x="391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4925150" y="1754700"/>
              <a:ext cx="12025" cy="39700"/>
            </a:xfrm>
            <a:custGeom>
              <a:avLst/>
              <a:gdLst/>
              <a:ahLst/>
              <a:cxnLst/>
              <a:rect l="l" t="t" r="r" b="b"/>
              <a:pathLst>
                <a:path w="481" h="1588" extrusionOk="0">
                  <a:moveTo>
                    <a:pt x="442" y="0"/>
                  </a:moveTo>
                  <a:cubicBezTo>
                    <a:pt x="400" y="0"/>
                    <a:pt x="330" y="48"/>
                    <a:pt x="319" y="96"/>
                  </a:cubicBezTo>
                  <a:cubicBezTo>
                    <a:pt x="245" y="405"/>
                    <a:pt x="179" y="719"/>
                    <a:pt x="130" y="1037"/>
                  </a:cubicBezTo>
                  <a:cubicBezTo>
                    <a:pt x="117" y="1128"/>
                    <a:pt x="0" y="1587"/>
                    <a:pt x="171" y="1587"/>
                  </a:cubicBezTo>
                  <a:cubicBezTo>
                    <a:pt x="176" y="1587"/>
                    <a:pt x="182" y="1587"/>
                    <a:pt x="187" y="1586"/>
                  </a:cubicBezTo>
                  <a:cubicBezTo>
                    <a:pt x="224" y="1582"/>
                    <a:pt x="262" y="1533"/>
                    <a:pt x="254" y="1499"/>
                  </a:cubicBezTo>
                  <a:cubicBezTo>
                    <a:pt x="204" y="1293"/>
                    <a:pt x="282" y="1003"/>
                    <a:pt x="319" y="793"/>
                  </a:cubicBezTo>
                  <a:cubicBezTo>
                    <a:pt x="365" y="546"/>
                    <a:pt x="414" y="298"/>
                    <a:pt x="472" y="54"/>
                  </a:cubicBezTo>
                  <a:cubicBezTo>
                    <a:pt x="481" y="15"/>
                    <a:pt x="465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4941525" y="1777775"/>
              <a:ext cx="7200" cy="37600"/>
            </a:xfrm>
            <a:custGeom>
              <a:avLst/>
              <a:gdLst/>
              <a:ahLst/>
              <a:cxnLst/>
              <a:rect l="l" t="t" r="r" b="b"/>
              <a:pathLst>
                <a:path w="288" h="1504" extrusionOk="0">
                  <a:moveTo>
                    <a:pt x="95" y="0"/>
                  </a:moveTo>
                  <a:cubicBezTo>
                    <a:pt x="57" y="0"/>
                    <a:pt x="0" y="51"/>
                    <a:pt x="3" y="89"/>
                  </a:cubicBezTo>
                  <a:cubicBezTo>
                    <a:pt x="69" y="551"/>
                    <a:pt x="94" y="1031"/>
                    <a:pt x="184" y="1488"/>
                  </a:cubicBezTo>
                  <a:cubicBezTo>
                    <a:pt x="186" y="1499"/>
                    <a:pt x="192" y="1503"/>
                    <a:pt x="200" y="1503"/>
                  </a:cubicBezTo>
                  <a:cubicBezTo>
                    <a:pt x="226" y="1503"/>
                    <a:pt x="272" y="1457"/>
                    <a:pt x="275" y="1435"/>
                  </a:cubicBezTo>
                  <a:cubicBezTo>
                    <a:pt x="287" y="968"/>
                    <a:pt x="193" y="490"/>
                    <a:pt x="127" y="31"/>
                  </a:cubicBezTo>
                  <a:cubicBezTo>
                    <a:pt x="123" y="9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4476700" y="2002925"/>
              <a:ext cx="41775" cy="161325"/>
            </a:xfrm>
            <a:custGeom>
              <a:avLst/>
              <a:gdLst/>
              <a:ahLst/>
              <a:cxnLst/>
              <a:rect l="l" t="t" r="r" b="b"/>
              <a:pathLst>
                <a:path w="1671" h="6453" extrusionOk="0">
                  <a:moveTo>
                    <a:pt x="1631" y="1"/>
                  </a:moveTo>
                  <a:cubicBezTo>
                    <a:pt x="1591" y="1"/>
                    <a:pt x="1526" y="47"/>
                    <a:pt x="1519" y="92"/>
                  </a:cubicBezTo>
                  <a:cubicBezTo>
                    <a:pt x="1325" y="1182"/>
                    <a:pt x="1147" y="2276"/>
                    <a:pt x="915" y="3358"/>
                  </a:cubicBezTo>
                  <a:cubicBezTo>
                    <a:pt x="713" y="4288"/>
                    <a:pt x="593" y="5609"/>
                    <a:pt x="27" y="6389"/>
                  </a:cubicBezTo>
                  <a:cubicBezTo>
                    <a:pt x="1" y="6427"/>
                    <a:pt x="20" y="6453"/>
                    <a:pt x="48" y="6453"/>
                  </a:cubicBezTo>
                  <a:cubicBezTo>
                    <a:pt x="63" y="6453"/>
                    <a:pt x="80" y="6446"/>
                    <a:pt x="94" y="6430"/>
                  </a:cubicBezTo>
                  <a:cubicBezTo>
                    <a:pt x="511" y="5943"/>
                    <a:pt x="635" y="5060"/>
                    <a:pt x="791" y="4473"/>
                  </a:cubicBezTo>
                  <a:cubicBezTo>
                    <a:pt x="1180" y="3024"/>
                    <a:pt x="1407" y="1533"/>
                    <a:pt x="1662" y="55"/>
                  </a:cubicBezTo>
                  <a:cubicBezTo>
                    <a:pt x="1670" y="16"/>
                    <a:pt x="1655" y="1"/>
                    <a:pt x="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4490700" y="1985125"/>
              <a:ext cx="44000" cy="174000"/>
            </a:xfrm>
            <a:custGeom>
              <a:avLst/>
              <a:gdLst/>
              <a:ahLst/>
              <a:cxnLst/>
              <a:rect l="l" t="t" r="r" b="b"/>
              <a:pathLst>
                <a:path w="1760" h="6960" extrusionOk="0">
                  <a:moveTo>
                    <a:pt x="1728" y="0"/>
                  </a:moveTo>
                  <a:cubicBezTo>
                    <a:pt x="1687" y="0"/>
                    <a:pt x="1612" y="50"/>
                    <a:pt x="1607" y="90"/>
                  </a:cubicBezTo>
                  <a:cubicBezTo>
                    <a:pt x="1318" y="2365"/>
                    <a:pt x="864" y="4747"/>
                    <a:pt x="21" y="6887"/>
                  </a:cubicBezTo>
                  <a:cubicBezTo>
                    <a:pt x="1" y="6939"/>
                    <a:pt x="20" y="6960"/>
                    <a:pt x="50" y="6960"/>
                  </a:cubicBezTo>
                  <a:cubicBezTo>
                    <a:pt x="87" y="6960"/>
                    <a:pt x="139" y="6929"/>
                    <a:pt x="157" y="6887"/>
                  </a:cubicBezTo>
                  <a:cubicBezTo>
                    <a:pt x="1053" y="4756"/>
                    <a:pt x="1470" y="2319"/>
                    <a:pt x="1756" y="36"/>
                  </a:cubicBezTo>
                  <a:cubicBezTo>
                    <a:pt x="1759" y="11"/>
                    <a:pt x="1747" y="0"/>
                    <a:pt x="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4508800" y="1978550"/>
              <a:ext cx="38925" cy="190100"/>
            </a:xfrm>
            <a:custGeom>
              <a:avLst/>
              <a:gdLst/>
              <a:ahLst/>
              <a:cxnLst/>
              <a:rect l="l" t="t" r="r" b="b"/>
              <a:pathLst>
                <a:path w="1557" h="7604" extrusionOk="0">
                  <a:moveTo>
                    <a:pt x="1525" y="0"/>
                  </a:moveTo>
                  <a:cubicBezTo>
                    <a:pt x="1480" y="0"/>
                    <a:pt x="1401" y="64"/>
                    <a:pt x="1394" y="114"/>
                  </a:cubicBezTo>
                  <a:cubicBezTo>
                    <a:pt x="1275" y="1480"/>
                    <a:pt x="1114" y="2843"/>
                    <a:pt x="849" y="4189"/>
                  </a:cubicBezTo>
                  <a:cubicBezTo>
                    <a:pt x="672" y="5096"/>
                    <a:pt x="0" y="6560"/>
                    <a:pt x="200" y="7460"/>
                  </a:cubicBezTo>
                  <a:lnTo>
                    <a:pt x="200" y="7460"/>
                  </a:lnTo>
                  <a:cubicBezTo>
                    <a:pt x="197" y="7447"/>
                    <a:pt x="190" y="7442"/>
                    <a:pt x="180" y="7442"/>
                  </a:cubicBezTo>
                  <a:cubicBezTo>
                    <a:pt x="147" y="7442"/>
                    <a:pt x="89" y="7499"/>
                    <a:pt x="86" y="7521"/>
                  </a:cubicBezTo>
                  <a:cubicBezTo>
                    <a:pt x="81" y="7533"/>
                    <a:pt x="81" y="7546"/>
                    <a:pt x="77" y="7554"/>
                  </a:cubicBezTo>
                  <a:cubicBezTo>
                    <a:pt x="71" y="7590"/>
                    <a:pt x="86" y="7604"/>
                    <a:pt x="107" y="7604"/>
                  </a:cubicBezTo>
                  <a:cubicBezTo>
                    <a:pt x="144" y="7604"/>
                    <a:pt x="202" y="7562"/>
                    <a:pt x="210" y="7525"/>
                  </a:cubicBezTo>
                  <a:cubicBezTo>
                    <a:pt x="755" y="5015"/>
                    <a:pt x="1333" y="2607"/>
                    <a:pt x="1556" y="39"/>
                  </a:cubicBezTo>
                  <a:cubicBezTo>
                    <a:pt x="1557" y="1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4526275" y="1982625"/>
              <a:ext cx="32725" cy="185800"/>
            </a:xfrm>
            <a:custGeom>
              <a:avLst/>
              <a:gdLst/>
              <a:ahLst/>
              <a:cxnLst/>
              <a:rect l="l" t="t" r="r" b="b"/>
              <a:pathLst>
                <a:path w="1309" h="7432" extrusionOk="0">
                  <a:moveTo>
                    <a:pt x="1280" y="1"/>
                  </a:moveTo>
                  <a:cubicBezTo>
                    <a:pt x="1237" y="1"/>
                    <a:pt x="1157" y="65"/>
                    <a:pt x="1154" y="111"/>
                  </a:cubicBezTo>
                  <a:cubicBezTo>
                    <a:pt x="914" y="2573"/>
                    <a:pt x="485" y="4971"/>
                    <a:pt x="6" y="7391"/>
                  </a:cubicBezTo>
                  <a:cubicBezTo>
                    <a:pt x="1" y="7420"/>
                    <a:pt x="11" y="7431"/>
                    <a:pt x="28" y="7431"/>
                  </a:cubicBezTo>
                  <a:cubicBezTo>
                    <a:pt x="59" y="7431"/>
                    <a:pt x="110" y="7394"/>
                    <a:pt x="117" y="7362"/>
                  </a:cubicBezTo>
                  <a:cubicBezTo>
                    <a:pt x="758" y="4976"/>
                    <a:pt x="1072" y="2494"/>
                    <a:pt x="1307" y="37"/>
                  </a:cubicBezTo>
                  <a:cubicBezTo>
                    <a:pt x="1309" y="11"/>
                    <a:pt x="1298" y="1"/>
                    <a:pt x="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4537275" y="1986725"/>
              <a:ext cx="35575" cy="193275"/>
            </a:xfrm>
            <a:custGeom>
              <a:avLst/>
              <a:gdLst/>
              <a:ahLst/>
              <a:cxnLst/>
              <a:rect l="l" t="t" r="r" b="b"/>
              <a:pathLst>
                <a:path w="1423" h="7731" extrusionOk="0">
                  <a:moveTo>
                    <a:pt x="1392" y="1"/>
                  </a:moveTo>
                  <a:cubicBezTo>
                    <a:pt x="1349" y="1"/>
                    <a:pt x="1269" y="62"/>
                    <a:pt x="1263" y="109"/>
                  </a:cubicBezTo>
                  <a:cubicBezTo>
                    <a:pt x="994" y="2668"/>
                    <a:pt x="545" y="5171"/>
                    <a:pt x="7" y="7681"/>
                  </a:cubicBezTo>
                  <a:cubicBezTo>
                    <a:pt x="0" y="7717"/>
                    <a:pt x="14" y="7730"/>
                    <a:pt x="35" y="7730"/>
                  </a:cubicBezTo>
                  <a:cubicBezTo>
                    <a:pt x="72" y="7730"/>
                    <a:pt x="132" y="7688"/>
                    <a:pt x="140" y="7648"/>
                  </a:cubicBezTo>
                  <a:cubicBezTo>
                    <a:pt x="775" y="5154"/>
                    <a:pt x="1147" y="2594"/>
                    <a:pt x="1420" y="38"/>
                  </a:cubicBezTo>
                  <a:cubicBezTo>
                    <a:pt x="1422" y="12"/>
                    <a:pt x="1410" y="1"/>
                    <a:pt x="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4556725" y="1960825"/>
              <a:ext cx="34550" cy="201475"/>
            </a:xfrm>
            <a:custGeom>
              <a:avLst/>
              <a:gdLst/>
              <a:ahLst/>
              <a:cxnLst/>
              <a:rect l="l" t="t" r="r" b="b"/>
              <a:pathLst>
                <a:path w="1382" h="8059" extrusionOk="0">
                  <a:moveTo>
                    <a:pt x="1353" y="0"/>
                  </a:moveTo>
                  <a:cubicBezTo>
                    <a:pt x="1312" y="0"/>
                    <a:pt x="1240" y="61"/>
                    <a:pt x="1236" y="108"/>
                  </a:cubicBezTo>
                  <a:cubicBezTo>
                    <a:pt x="1150" y="2796"/>
                    <a:pt x="460" y="5368"/>
                    <a:pt x="6" y="8007"/>
                  </a:cubicBezTo>
                  <a:cubicBezTo>
                    <a:pt x="0" y="8044"/>
                    <a:pt x="15" y="8058"/>
                    <a:pt x="37" y="8058"/>
                  </a:cubicBezTo>
                  <a:cubicBezTo>
                    <a:pt x="76" y="8058"/>
                    <a:pt x="138" y="8012"/>
                    <a:pt x="146" y="7970"/>
                  </a:cubicBezTo>
                  <a:cubicBezTo>
                    <a:pt x="704" y="5352"/>
                    <a:pt x="1310" y="2721"/>
                    <a:pt x="1381" y="38"/>
                  </a:cubicBezTo>
                  <a:cubicBezTo>
                    <a:pt x="1382" y="11"/>
                    <a:pt x="1370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578925" y="1934750"/>
              <a:ext cx="30450" cy="161550"/>
            </a:xfrm>
            <a:custGeom>
              <a:avLst/>
              <a:gdLst/>
              <a:ahLst/>
              <a:cxnLst/>
              <a:rect l="l" t="t" r="r" b="b"/>
              <a:pathLst>
                <a:path w="1218" h="6462" extrusionOk="0">
                  <a:moveTo>
                    <a:pt x="1175" y="0"/>
                  </a:moveTo>
                  <a:cubicBezTo>
                    <a:pt x="1132" y="0"/>
                    <a:pt x="1067" y="47"/>
                    <a:pt x="1059" y="94"/>
                  </a:cubicBezTo>
                  <a:cubicBezTo>
                    <a:pt x="729" y="2204"/>
                    <a:pt x="435" y="4326"/>
                    <a:pt x="6" y="6420"/>
                  </a:cubicBezTo>
                  <a:cubicBezTo>
                    <a:pt x="0" y="6450"/>
                    <a:pt x="11" y="6462"/>
                    <a:pt x="28" y="6462"/>
                  </a:cubicBezTo>
                  <a:cubicBezTo>
                    <a:pt x="60" y="6462"/>
                    <a:pt x="113" y="6421"/>
                    <a:pt x="121" y="6387"/>
                  </a:cubicBezTo>
                  <a:cubicBezTo>
                    <a:pt x="700" y="4347"/>
                    <a:pt x="889" y="2150"/>
                    <a:pt x="1211" y="57"/>
                  </a:cubicBezTo>
                  <a:cubicBezTo>
                    <a:pt x="1217" y="16"/>
                    <a:pt x="1200" y="0"/>
                    <a:pt x="1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4600175" y="1923350"/>
              <a:ext cx="26250" cy="153225"/>
            </a:xfrm>
            <a:custGeom>
              <a:avLst/>
              <a:gdLst/>
              <a:ahLst/>
              <a:cxnLst/>
              <a:rect l="l" t="t" r="r" b="b"/>
              <a:pathLst>
                <a:path w="1050" h="6129" extrusionOk="0">
                  <a:moveTo>
                    <a:pt x="1020" y="0"/>
                  </a:moveTo>
                  <a:cubicBezTo>
                    <a:pt x="975" y="0"/>
                    <a:pt x="892" y="67"/>
                    <a:pt x="886" y="117"/>
                  </a:cubicBezTo>
                  <a:cubicBezTo>
                    <a:pt x="687" y="2111"/>
                    <a:pt x="489" y="4142"/>
                    <a:pt x="7" y="6091"/>
                  </a:cubicBezTo>
                  <a:cubicBezTo>
                    <a:pt x="0" y="6119"/>
                    <a:pt x="11" y="6128"/>
                    <a:pt x="27" y="6128"/>
                  </a:cubicBezTo>
                  <a:cubicBezTo>
                    <a:pt x="54" y="6128"/>
                    <a:pt x="95" y="6104"/>
                    <a:pt x="106" y="6083"/>
                  </a:cubicBezTo>
                  <a:cubicBezTo>
                    <a:pt x="845" y="4279"/>
                    <a:pt x="861" y="1966"/>
                    <a:pt x="1047" y="39"/>
                  </a:cubicBezTo>
                  <a:cubicBezTo>
                    <a:pt x="1049" y="11"/>
                    <a:pt x="1038" y="0"/>
                    <a:pt x="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4618900" y="1920950"/>
              <a:ext cx="27025" cy="149200"/>
            </a:xfrm>
            <a:custGeom>
              <a:avLst/>
              <a:gdLst/>
              <a:ahLst/>
              <a:cxnLst/>
              <a:rect l="l" t="t" r="r" b="b"/>
              <a:pathLst>
                <a:path w="1081" h="5968" extrusionOk="0">
                  <a:moveTo>
                    <a:pt x="1050" y="0"/>
                  </a:moveTo>
                  <a:cubicBezTo>
                    <a:pt x="1005" y="0"/>
                    <a:pt x="923" y="64"/>
                    <a:pt x="917" y="114"/>
                  </a:cubicBezTo>
                  <a:cubicBezTo>
                    <a:pt x="682" y="2071"/>
                    <a:pt x="327" y="3990"/>
                    <a:pt x="5" y="5932"/>
                  </a:cubicBezTo>
                  <a:cubicBezTo>
                    <a:pt x="1" y="5957"/>
                    <a:pt x="10" y="5967"/>
                    <a:pt x="25" y="5967"/>
                  </a:cubicBezTo>
                  <a:cubicBezTo>
                    <a:pt x="53" y="5967"/>
                    <a:pt x="100" y="5932"/>
                    <a:pt x="108" y="5902"/>
                  </a:cubicBezTo>
                  <a:cubicBezTo>
                    <a:pt x="599" y="3986"/>
                    <a:pt x="843" y="2001"/>
                    <a:pt x="1078" y="39"/>
                  </a:cubicBezTo>
                  <a:cubicBezTo>
                    <a:pt x="1081" y="11"/>
                    <a:pt x="1068" y="0"/>
                    <a:pt x="10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4635325" y="1904650"/>
              <a:ext cx="27625" cy="174275"/>
            </a:xfrm>
            <a:custGeom>
              <a:avLst/>
              <a:gdLst/>
              <a:ahLst/>
              <a:cxnLst/>
              <a:rect l="l" t="t" r="r" b="b"/>
              <a:pathLst>
                <a:path w="1105" h="6971" extrusionOk="0">
                  <a:moveTo>
                    <a:pt x="1075" y="1"/>
                  </a:moveTo>
                  <a:cubicBezTo>
                    <a:pt x="1029" y="1"/>
                    <a:pt x="944" y="67"/>
                    <a:pt x="937" y="118"/>
                  </a:cubicBezTo>
                  <a:cubicBezTo>
                    <a:pt x="735" y="2413"/>
                    <a:pt x="322" y="4659"/>
                    <a:pt x="5" y="6938"/>
                  </a:cubicBezTo>
                  <a:cubicBezTo>
                    <a:pt x="0" y="6962"/>
                    <a:pt x="9" y="6971"/>
                    <a:pt x="22" y="6971"/>
                  </a:cubicBezTo>
                  <a:cubicBezTo>
                    <a:pt x="46" y="6971"/>
                    <a:pt x="86" y="6941"/>
                    <a:pt x="91" y="6914"/>
                  </a:cubicBezTo>
                  <a:cubicBezTo>
                    <a:pt x="653" y="4676"/>
                    <a:pt x="901" y="2334"/>
                    <a:pt x="1103" y="38"/>
                  </a:cubicBezTo>
                  <a:cubicBezTo>
                    <a:pt x="1105" y="11"/>
                    <a:pt x="1093" y="1"/>
                    <a:pt x="1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4647150" y="1899100"/>
              <a:ext cx="26225" cy="190650"/>
            </a:xfrm>
            <a:custGeom>
              <a:avLst/>
              <a:gdLst/>
              <a:ahLst/>
              <a:cxnLst/>
              <a:rect l="l" t="t" r="r" b="b"/>
              <a:pathLst>
                <a:path w="1049" h="7626" extrusionOk="0">
                  <a:moveTo>
                    <a:pt x="1018" y="1"/>
                  </a:moveTo>
                  <a:cubicBezTo>
                    <a:pt x="974" y="1"/>
                    <a:pt x="897" y="63"/>
                    <a:pt x="894" y="112"/>
                  </a:cubicBezTo>
                  <a:cubicBezTo>
                    <a:pt x="725" y="2627"/>
                    <a:pt x="424" y="5100"/>
                    <a:pt x="6" y="7586"/>
                  </a:cubicBezTo>
                  <a:cubicBezTo>
                    <a:pt x="0" y="7615"/>
                    <a:pt x="11" y="7626"/>
                    <a:pt x="28" y="7626"/>
                  </a:cubicBezTo>
                  <a:cubicBezTo>
                    <a:pt x="59" y="7626"/>
                    <a:pt x="110" y="7589"/>
                    <a:pt x="117" y="7557"/>
                  </a:cubicBezTo>
                  <a:cubicBezTo>
                    <a:pt x="696" y="5100"/>
                    <a:pt x="881" y="2549"/>
                    <a:pt x="1047" y="37"/>
                  </a:cubicBezTo>
                  <a:cubicBezTo>
                    <a:pt x="1048" y="11"/>
                    <a:pt x="1036" y="1"/>
                    <a:pt x="1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4661825" y="1871350"/>
              <a:ext cx="38475" cy="216725"/>
            </a:xfrm>
            <a:custGeom>
              <a:avLst/>
              <a:gdLst/>
              <a:ahLst/>
              <a:cxnLst/>
              <a:rect l="l" t="t" r="r" b="b"/>
              <a:pathLst>
                <a:path w="1539" h="8669" extrusionOk="0">
                  <a:moveTo>
                    <a:pt x="1505" y="1"/>
                  </a:moveTo>
                  <a:cubicBezTo>
                    <a:pt x="1458" y="1"/>
                    <a:pt x="1375" y="67"/>
                    <a:pt x="1373" y="120"/>
                  </a:cubicBezTo>
                  <a:cubicBezTo>
                    <a:pt x="1203" y="3030"/>
                    <a:pt x="410" y="5768"/>
                    <a:pt x="5" y="8629"/>
                  </a:cubicBezTo>
                  <a:cubicBezTo>
                    <a:pt x="1" y="8657"/>
                    <a:pt x="12" y="8668"/>
                    <a:pt x="28" y="8668"/>
                  </a:cubicBezTo>
                  <a:cubicBezTo>
                    <a:pt x="57" y="8668"/>
                    <a:pt x="105" y="8632"/>
                    <a:pt x="113" y="8600"/>
                  </a:cubicBezTo>
                  <a:cubicBezTo>
                    <a:pt x="761" y="5764"/>
                    <a:pt x="1373" y="2956"/>
                    <a:pt x="1537" y="42"/>
                  </a:cubicBezTo>
                  <a:cubicBezTo>
                    <a:pt x="1538" y="12"/>
                    <a:pt x="1525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4693275" y="1868900"/>
              <a:ext cx="25750" cy="139025"/>
            </a:xfrm>
            <a:custGeom>
              <a:avLst/>
              <a:gdLst/>
              <a:ahLst/>
              <a:cxnLst/>
              <a:rect l="l" t="t" r="r" b="b"/>
              <a:pathLst>
                <a:path w="1030" h="5561" extrusionOk="0">
                  <a:moveTo>
                    <a:pt x="986" y="1"/>
                  </a:moveTo>
                  <a:cubicBezTo>
                    <a:pt x="941" y="1"/>
                    <a:pt x="869" y="52"/>
                    <a:pt x="862" y="102"/>
                  </a:cubicBezTo>
                  <a:cubicBezTo>
                    <a:pt x="568" y="1906"/>
                    <a:pt x="222" y="3715"/>
                    <a:pt x="3" y="5531"/>
                  </a:cubicBezTo>
                  <a:cubicBezTo>
                    <a:pt x="0" y="5552"/>
                    <a:pt x="10" y="5560"/>
                    <a:pt x="24" y="5560"/>
                  </a:cubicBezTo>
                  <a:cubicBezTo>
                    <a:pt x="58" y="5560"/>
                    <a:pt x="121" y="5515"/>
                    <a:pt x="126" y="5487"/>
                  </a:cubicBezTo>
                  <a:cubicBezTo>
                    <a:pt x="494" y="3694"/>
                    <a:pt x="734" y="1870"/>
                    <a:pt x="1022" y="61"/>
                  </a:cubicBezTo>
                  <a:cubicBezTo>
                    <a:pt x="1030" y="18"/>
                    <a:pt x="1012" y="1"/>
                    <a:pt x="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4712300" y="1849475"/>
              <a:ext cx="33475" cy="195400"/>
            </a:xfrm>
            <a:custGeom>
              <a:avLst/>
              <a:gdLst/>
              <a:ahLst/>
              <a:cxnLst/>
              <a:rect l="l" t="t" r="r" b="b"/>
              <a:pathLst>
                <a:path w="1339" h="7816" extrusionOk="0">
                  <a:moveTo>
                    <a:pt x="1294" y="1"/>
                  </a:moveTo>
                  <a:cubicBezTo>
                    <a:pt x="1249" y="1"/>
                    <a:pt x="1178" y="52"/>
                    <a:pt x="1170" y="99"/>
                  </a:cubicBezTo>
                  <a:cubicBezTo>
                    <a:pt x="749" y="2651"/>
                    <a:pt x="530" y="5252"/>
                    <a:pt x="6" y="7783"/>
                  </a:cubicBezTo>
                  <a:cubicBezTo>
                    <a:pt x="1" y="7807"/>
                    <a:pt x="11" y="7816"/>
                    <a:pt x="25" y="7816"/>
                  </a:cubicBezTo>
                  <a:cubicBezTo>
                    <a:pt x="49" y="7816"/>
                    <a:pt x="85" y="7793"/>
                    <a:pt x="92" y="7770"/>
                  </a:cubicBezTo>
                  <a:cubicBezTo>
                    <a:pt x="964" y="5441"/>
                    <a:pt x="930" y="2506"/>
                    <a:pt x="1331" y="61"/>
                  </a:cubicBezTo>
                  <a:cubicBezTo>
                    <a:pt x="1338" y="18"/>
                    <a:pt x="1320" y="1"/>
                    <a:pt x="1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4725075" y="1837350"/>
              <a:ext cx="45750" cy="249125"/>
            </a:xfrm>
            <a:custGeom>
              <a:avLst/>
              <a:gdLst/>
              <a:ahLst/>
              <a:cxnLst/>
              <a:rect l="l" t="t" r="r" b="b"/>
              <a:pathLst>
                <a:path w="1830" h="9965" extrusionOk="0">
                  <a:moveTo>
                    <a:pt x="1786" y="1"/>
                  </a:moveTo>
                  <a:cubicBezTo>
                    <a:pt x="1742" y="1"/>
                    <a:pt x="1676" y="49"/>
                    <a:pt x="1671" y="96"/>
                  </a:cubicBezTo>
                  <a:cubicBezTo>
                    <a:pt x="1204" y="3391"/>
                    <a:pt x="547" y="6645"/>
                    <a:pt x="7" y="9924"/>
                  </a:cubicBezTo>
                  <a:cubicBezTo>
                    <a:pt x="1" y="9953"/>
                    <a:pt x="11" y="9964"/>
                    <a:pt x="27" y="9964"/>
                  </a:cubicBezTo>
                  <a:cubicBezTo>
                    <a:pt x="56" y="9964"/>
                    <a:pt x="106" y="9927"/>
                    <a:pt x="114" y="9895"/>
                  </a:cubicBezTo>
                  <a:cubicBezTo>
                    <a:pt x="849" y="6654"/>
                    <a:pt x="1365" y="3350"/>
                    <a:pt x="1823" y="60"/>
                  </a:cubicBezTo>
                  <a:cubicBezTo>
                    <a:pt x="1830" y="17"/>
                    <a:pt x="1812" y="1"/>
                    <a:pt x="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4744725" y="1836525"/>
              <a:ext cx="44800" cy="262750"/>
            </a:xfrm>
            <a:custGeom>
              <a:avLst/>
              <a:gdLst/>
              <a:ahLst/>
              <a:cxnLst/>
              <a:rect l="l" t="t" r="r" b="b"/>
              <a:pathLst>
                <a:path w="1792" h="10510" extrusionOk="0">
                  <a:moveTo>
                    <a:pt x="1761" y="1"/>
                  </a:moveTo>
                  <a:cubicBezTo>
                    <a:pt x="1716" y="1"/>
                    <a:pt x="1631" y="67"/>
                    <a:pt x="1628" y="118"/>
                  </a:cubicBezTo>
                  <a:cubicBezTo>
                    <a:pt x="1260" y="3615"/>
                    <a:pt x="687" y="7029"/>
                    <a:pt x="5" y="10473"/>
                  </a:cubicBezTo>
                  <a:cubicBezTo>
                    <a:pt x="0" y="10500"/>
                    <a:pt x="10" y="10510"/>
                    <a:pt x="25" y="10510"/>
                  </a:cubicBezTo>
                  <a:cubicBezTo>
                    <a:pt x="51" y="10510"/>
                    <a:pt x="92" y="10478"/>
                    <a:pt x="100" y="10452"/>
                  </a:cubicBezTo>
                  <a:cubicBezTo>
                    <a:pt x="1045" y="7070"/>
                    <a:pt x="1430" y="3523"/>
                    <a:pt x="1788" y="38"/>
                  </a:cubicBezTo>
                  <a:cubicBezTo>
                    <a:pt x="1791" y="11"/>
                    <a:pt x="1779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4759275" y="1895025"/>
              <a:ext cx="38275" cy="214850"/>
            </a:xfrm>
            <a:custGeom>
              <a:avLst/>
              <a:gdLst/>
              <a:ahLst/>
              <a:cxnLst/>
              <a:rect l="l" t="t" r="r" b="b"/>
              <a:pathLst>
                <a:path w="1531" h="8594" extrusionOk="0">
                  <a:moveTo>
                    <a:pt x="1490" y="1"/>
                  </a:moveTo>
                  <a:cubicBezTo>
                    <a:pt x="1447" y="1"/>
                    <a:pt x="1381" y="49"/>
                    <a:pt x="1376" y="93"/>
                  </a:cubicBezTo>
                  <a:cubicBezTo>
                    <a:pt x="951" y="2922"/>
                    <a:pt x="439" y="5734"/>
                    <a:pt x="5" y="8558"/>
                  </a:cubicBezTo>
                  <a:cubicBezTo>
                    <a:pt x="1" y="8584"/>
                    <a:pt x="11" y="8593"/>
                    <a:pt x="27" y="8593"/>
                  </a:cubicBezTo>
                  <a:cubicBezTo>
                    <a:pt x="55" y="8593"/>
                    <a:pt x="99" y="8563"/>
                    <a:pt x="105" y="8533"/>
                  </a:cubicBezTo>
                  <a:cubicBezTo>
                    <a:pt x="695" y="5730"/>
                    <a:pt x="1099" y="2885"/>
                    <a:pt x="1525" y="57"/>
                  </a:cubicBezTo>
                  <a:cubicBezTo>
                    <a:pt x="1531" y="16"/>
                    <a:pt x="1514" y="1"/>
                    <a:pt x="1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4778800" y="1907150"/>
              <a:ext cx="34150" cy="199375"/>
            </a:xfrm>
            <a:custGeom>
              <a:avLst/>
              <a:gdLst/>
              <a:ahLst/>
              <a:cxnLst/>
              <a:rect l="l" t="t" r="r" b="b"/>
              <a:pathLst>
                <a:path w="1366" h="7975" extrusionOk="0">
                  <a:moveTo>
                    <a:pt x="1336" y="1"/>
                  </a:moveTo>
                  <a:cubicBezTo>
                    <a:pt x="1293" y="1"/>
                    <a:pt x="1212" y="64"/>
                    <a:pt x="1206" y="117"/>
                  </a:cubicBezTo>
                  <a:cubicBezTo>
                    <a:pt x="967" y="2763"/>
                    <a:pt x="479" y="5331"/>
                    <a:pt x="4" y="7940"/>
                  </a:cubicBezTo>
                  <a:cubicBezTo>
                    <a:pt x="0" y="7965"/>
                    <a:pt x="9" y="7975"/>
                    <a:pt x="23" y="7975"/>
                  </a:cubicBezTo>
                  <a:cubicBezTo>
                    <a:pt x="49" y="7975"/>
                    <a:pt x="92" y="7943"/>
                    <a:pt x="99" y="7916"/>
                  </a:cubicBezTo>
                  <a:cubicBezTo>
                    <a:pt x="814" y="5364"/>
                    <a:pt x="1128" y="2676"/>
                    <a:pt x="1363" y="38"/>
                  </a:cubicBezTo>
                  <a:cubicBezTo>
                    <a:pt x="1365" y="11"/>
                    <a:pt x="1354" y="1"/>
                    <a:pt x="1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4791925" y="1945275"/>
              <a:ext cx="34875" cy="192000"/>
            </a:xfrm>
            <a:custGeom>
              <a:avLst/>
              <a:gdLst/>
              <a:ahLst/>
              <a:cxnLst/>
              <a:rect l="l" t="t" r="r" b="b"/>
              <a:pathLst>
                <a:path w="1395" h="7680" extrusionOk="0">
                  <a:moveTo>
                    <a:pt x="1353" y="0"/>
                  </a:moveTo>
                  <a:cubicBezTo>
                    <a:pt x="1310" y="0"/>
                    <a:pt x="1242" y="47"/>
                    <a:pt x="1234" y="94"/>
                  </a:cubicBezTo>
                  <a:cubicBezTo>
                    <a:pt x="846" y="2613"/>
                    <a:pt x="350" y="5123"/>
                    <a:pt x="4" y="7646"/>
                  </a:cubicBezTo>
                  <a:cubicBezTo>
                    <a:pt x="1" y="7670"/>
                    <a:pt x="10" y="7680"/>
                    <a:pt x="23" y="7680"/>
                  </a:cubicBezTo>
                  <a:cubicBezTo>
                    <a:pt x="46" y="7680"/>
                    <a:pt x="81" y="7652"/>
                    <a:pt x="87" y="7625"/>
                  </a:cubicBezTo>
                  <a:cubicBezTo>
                    <a:pt x="636" y="5132"/>
                    <a:pt x="995" y="2584"/>
                    <a:pt x="1387" y="57"/>
                  </a:cubicBezTo>
                  <a:cubicBezTo>
                    <a:pt x="1395" y="16"/>
                    <a:pt x="137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4810950" y="1925000"/>
              <a:ext cx="32125" cy="174525"/>
            </a:xfrm>
            <a:custGeom>
              <a:avLst/>
              <a:gdLst/>
              <a:ahLst/>
              <a:cxnLst/>
              <a:rect l="l" t="t" r="r" b="b"/>
              <a:pathLst>
                <a:path w="1285" h="6981" extrusionOk="0">
                  <a:moveTo>
                    <a:pt x="1242" y="0"/>
                  </a:moveTo>
                  <a:cubicBezTo>
                    <a:pt x="1197" y="0"/>
                    <a:pt x="1130" y="49"/>
                    <a:pt x="1121" y="96"/>
                  </a:cubicBezTo>
                  <a:cubicBezTo>
                    <a:pt x="767" y="2380"/>
                    <a:pt x="374" y="4659"/>
                    <a:pt x="7" y="6938"/>
                  </a:cubicBezTo>
                  <a:cubicBezTo>
                    <a:pt x="1" y="6969"/>
                    <a:pt x="13" y="6981"/>
                    <a:pt x="31" y="6981"/>
                  </a:cubicBezTo>
                  <a:cubicBezTo>
                    <a:pt x="63" y="6981"/>
                    <a:pt x="114" y="6944"/>
                    <a:pt x="123" y="6909"/>
                  </a:cubicBezTo>
                  <a:cubicBezTo>
                    <a:pt x="589" y="4642"/>
                    <a:pt x="923" y="2346"/>
                    <a:pt x="1279" y="59"/>
                  </a:cubicBezTo>
                  <a:cubicBezTo>
                    <a:pt x="1285" y="16"/>
                    <a:pt x="1267" y="0"/>
                    <a:pt x="1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4837775" y="1845450"/>
              <a:ext cx="36125" cy="206225"/>
            </a:xfrm>
            <a:custGeom>
              <a:avLst/>
              <a:gdLst/>
              <a:ahLst/>
              <a:cxnLst/>
              <a:rect l="l" t="t" r="r" b="b"/>
              <a:pathLst>
                <a:path w="1445" h="8249" extrusionOk="0">
                  <a:moveTo>
                    <a:pt x="1401" y="0"/>
                  </a:moveTo>
                  <a:cubicBezTo>
                    <a:pt x="1356" y="0"/>
                    <a:pt x="1287" y="51"/>
                    <a:pt x="1279" y="98"/>
                  </a:cubicBezTo>
                  <a:cubicBezTo>
                    <a:pt x="904" y="2808"/>
                    <a:pt x="247" y="5491"/>
                    <a:pt x="3" y="8220"/>
                  </a:cubicBezTo>
                  <a:cubicBezTo>
                    <a:pt x="0" y="8240"/>
                    <a:pt x="9" y="8248"/>
                    <a:pt x="23" y="8248"/>
                  </a:cubicBezTo>
                  <a:cubicBezTo>
                    <a:pt x="55" y="8248"/>
                    <a:pt x="113" y="8207"/>
                    <a:pt x="119" y="8175"/>
                  </a:cubicBezTo>
                  <a:cubicBezTo>
                    <a:pt x="561" y="5474"/>
                    <a:pt x="1068" y="2774"/>
                    <a:pt x="1440" y="58"/>
                  </a:cubicBezTo>
                  <a:cubicBezTo>
                    <a:pt x="1444" y="16"/>
                    <a:pt x="1426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4863900" y="1846975"/>
              <a:ext cx="31125" cy="220575"/>
            </a:xfrm>
            <a:custGeom>
              <a:avLst/>
              <a:gdLst/>
              <a:ahLst/>
              <a:cxnLst/>
              <a:rect l="l" t="t" r="r" b="b"/>
              <a:pathLst>
                <a:path w="1245" h="8823" extrusionOk="0">
                  <a:moveTo>
                    <a:pt x="1212" y="1"/>
                  </a:moveTo>
                  <a:cubicBezTo>
                    <a:pt x="1165" y="1"/>
                    <a:pt x="1079" y="68"/>
                    <a:pt x="1076" y="121"/>
                  </a:cubicBezTo>
                  <a:cubicBezTo>
                    <a:pt x="882" y="2994"/>
                    <a:pt x="642" y="5951"/>
                    <a:pt x="11" y="8767"/>
                  </a:cubicBezTo>
                  <a:cubicBezTo>
                    <a:pt x="1" y="8807"/>
                    <a:pt x="15" y="8822"/>
                    <a:pt x="39" y="8822"/>
                  </a:cubicBezTo>
                  <a:cubicBezTo>
                    <a:pt x="82" y="8822"/>
                    <a:pt x="153" y="8773"/>
                    <a:pt x="164" y="8725"/>
                  </a:cubicBezTo>
                  <a:cubicBezTo>
                    <a:pt x="870" y="5943"/>
                    <a:pt x="1056" y="2899"/>
                    <a:pt x="1242" y="41"/>
                  </a:cubicBezTo>
                  <a:cubicBezTo>
                    <a:pt x="1244" y="12"/>
                    <a:pt x="1231" y="1"/>
                    <a:pt x="1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4875175" y="1902275"/>
              <a:ext cx="34350" cy="230300"/>
            </a:xfrm>
            <a:custGeom>
              <a:avLst/>
              <a:gdLst/>
              <a:ahLst/>
              <a:cxnLst/>
              <a:rect l="l" t="t" r="r" b="b"/>
              <a:pathLst>
                <a:path w="1374" h="9212" extrusionOk="0">
                  <a:moveTo>
                    <a:pt x="1342" y="0"/>
                  </a:moveTo>
                  <a:cubicBezTo>
                    <a:pt x="1297" y="0"/>
                    <a:pt x="1218" y="64"/>
                    <a:pt x="1212" y="114"/>
                  </a:cubicBezTo>
                  <a:cubicBezTo>
                    <a:pt x="952" y="3169"/>
                    <a:pt x="667" y="6178"/>
                    <a:pt x="6" y="9176"/>
                  </a:cubicBezTo>
                  <a:cubicBezTo>
                    <a:pt x="0" y="9202"/>
                    <a:pt x="10" y="9212"/>
                    <a:pt x="25" y="9212"/>
                  </a:cubicBezTo>
                  <a:cubicBezTo>
                    <a:pt x="53" y="9212"/>
                    <a:pt x="101" y="9178"/>
                    <a:pt x="109" y="9151"/>
                  </a:cubicBezTo>
                  <a:cubicBezTo>
                    <a:pt x="948" y="6191"/>
                    <a:pt x="1113" y="3086"/>
                    <a:pt x="1373" y="39"/>
                  </a:cubicBezTo>
                  <a:cubicBezTo>
                    <a:pt x="1374" y="11"/>
                    <a:pt x="1361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4880775" y="1972025"/>
              <a:ext cx="36100" cy="187500"/>
            </a:xfrm>
            <a:custGeom>
              <a:avLst/>
              <a:gdLst/>
              <a:ahLst/>
              <a:cxnLst/>
              <a:rect l="l" t="t" r="r" b="b"/>
              <a:pathLst>
                <a:path w="1444" h="7500" extrusionOk="0">
                  <a:moveTo>
                    <a:pt x="1402" y="1"/>
                  </a:moveTo>
                  <a:cubicBezTo>
                    <a:pt x="1358" y="1"/>
                    <a:pt x="1289" y="51"/>
                    <a:pt x="1280" y="98"/>
                  </a:cubicBezTo>
                  <a:cubicBezTo>
                    <a:pt x="918" y="2563"/>
                    <a:pt x="434" y="5004"/>
                    <a:pt x="5" y="7456"/>
                  </a:cubicBezTo>
                  <a:cubicBezTo>
                    <a:pt x="0" y="7487"/>
                    <a:pt x="13" y="7499"/>
                    <a:pt x="31" y="7499"/>
                  </a:cubicBezTo>
                  <a:cubicBezTo>
                    <a:pt x="62" y="7499"/>
                    <a:pt x="111" y="7463"/>
                    <a:pt x="116" y="7431"/>
                  </a:cubicBezTo>
                  <a:cubicBezTo>
                    <a:pt x="649" y="4991"/>
                    <a:pt x="1070" y="2526"/>
                    <a:pt x="1438" y="57"/>
                  </a:cubicBezTo>
                  <a:cubicBezTo>
                    <a:pt x="1444" y="16"/>
                    <a:pt x="1427" y="1"/>
                    <a:pt x="1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4900500" y="2003775"/>
              <a:ext cx="26000" cy="153050"/>
            </a:xfrm>
            <a:custGeom>
              <a:avLst/>
              <a:gdLst/>
              <a:ahLst/>
              <a:cxnLst/>
              <a:rect l="l" t="t" r="r" b="b"/>
              <a:pathLst>
                <a:path w="1040" h="6122" extrusionOk="0">
                  <a:moveTo>
                    <a:pt x="1010" y="0"/>
                  </a:moveTo>
                  <a:cubicBezTo>
                    <a:pt x="968" y="0"/>
                    <a:pt x="890" y="61"/>
                    <a:pt x="884" y="108"/>
                  </a:cubicBezTo>
                  <a:cubicBezTo>
                    <a:pt x="657" y="2118"/>
                    <a:pt x="373" y="4100"/>
                    <a:pt x="5" y="6087"/>
                  </a:cubicBezTo>
                  <a:cubicBezTo>
                    <a:pt x="0" y="6112"/>
                    <a:pt x="10" y="6122"/>
                    <a:pt x="24" y="6122"/>
                  </a:cubicBezTo>
                  <a:cubicBezTo>
                    <a:pt x="50" y="6122"/>
                    <a:pt x="92" y="6092"/>
                    <a:pt x="100" y="6066"/>
                  </a:cubicBezTo>
                  <a:cubicBezTo>
                    <a:pt x="603" y="4092"/>
                    <a:pt x="806" y="2053"/>
                    <a:pt x="1037" y="37"/>
                  </a:cubicBezTo>
                  <a:cubicBezTo>
                    <a:pt x="1039" y="11"/>
                    <a:pt x="1028" y="0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4927650" y="2022200"/>
              <a:ext cx="17725" cy="99325"/>
            </a:xfrm>
            <a:custGeom>
              <a:avLst/>
              <a:gdLst/>
              <a:ahLst/>
              <a:cxnLst/>
              <a:rect l="l" t="t" r="r" b="b"/>
              <a:pathLst>
                <a:path w="709" h="3973" extrusionOk="0">
                  <a:moveTo>
                    <a:pt x="663" y="0"/>
                  </a:moveTo>
                  <a:cubicBezTo>
                    <a:pt x="617" y="0"/>
                    <a:pt x="545" y="52"/>
                    <a:pt x="537" y="102"/>
                  </a:cubicBezTo>
                  <a:cubicBezTo>
                    <a:pt x="377" y="1381"/>
                    <a:pt x="194" y="2654"/>
                    <a:pt x="5" y="3925"/>
                  </a:cubicBezTo>
                  <a:cubicBezTo>
                    <a:pt x="0" y="3960"/>
                    <a:pt x="14" y="3973"/>
                    <a:pt x="35" y="3973"/>
                  </a:cubicBezTo>
                  <a:cubicBezTo>
                    <a:pt x="70" y="3973"/>
                    <a:pt x="125" y="3933"/>
                    <a:pt x="133" y="3896"/>
                  </a:cubicBezTo>
                  <a:cubicBezTo>
                    <a:pt x="389" y="2629"/>
                    <a:pt x="537" y="1341"/>
                    <a:pt x="703" y="60"/>
                  </a:cubicBezTo>
                  <a:cubicBezTo>
                    <a:pt x="708" y="17"/>
                    <a:pt x="690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4568700" y="2106850"/>
              <a:ext cx="11350" cy="57425"/>
            </a:xfrm>
            <a:custGeom>
              <a:avLst/>
              <a:gdLst/>
              <a:ahLst/>
              <a:cxnLst/>
              <a:rect l="l" t="t" r="r" b="b"/>
              <a:pathLst>
                <a:path w="454" h="2297" extrusionOk="0">
                  <a:moveTo>
                    <a:pt x="416" y="1"/>
                  </a:moveTo>
                  <a:cubicBezTo>
                    <a:pt x="376" y="1"/>
                    <a:pt x="312" y="46"/>
                    <a:pt x="303" y="89"/>
                  </a:cubicBezTo>
                  <a:cubicBezTo>
                    <a:pt x="175" y="795"/>
                    <a:pt x="6" y="1547"/>
                    <a:pt x="2" y="2269"/>
                  </a:cubicBezTo>
                  <a:cubicBezTo>
                    <a:pt x="1" y="2289"/>
                    <a:pt x="9" y="2297"/>
                    <a:pt x="20" y="2297"/>
                  </a:cubicBezTo>
                  <a:cubicBezTo>
                    <a:pt x="47" y="2297"/>
                    <a:pt x="96" y="2255"/>
                    <a:pt x="101" y="2232"/>
                  </a:cubicBezTo>
                  <a:cubicBezTo>
                    <a:pt x="275" y="1522"/>
                    <a:pt x="320" y="775"/>
                    <a:pt x="448" y="52"/>
                  </a:cubicBezTo>
                  <a:cubicBezTo>
                    <a:pt x="454" y="15"/>
                    <a:pt x="439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4582500" y="2099450"/>
              <a:ext cx="15425" cy="59000"/>
            </a:xfrm>
            <a:custGeom>
              <a:avLst/>
              <a:gdLst/>
              <a:ahLst/>
              <a:cxnLst/>
              <a:rect l="l" t="t" r="r" b="b"/>
              <a:pathLst>
                <a:path w="617" h="2360" extrusionOk="0">
                  <a:moveTo>
                    <a:pt x="576" y="1"/>
                  </a:moveTo>
                  <a:cubicBezTo>
                    <a:pt x="534" y="1"/>
                    <a:pt x="471" y="47"/>
                    <a:pt x="466" y="92"/>
                  </a:cubicBezTo>
                  <a:cubicBezTo>
                    <a:pt x="363" y="848"/>
                    <a:pt x="102" y="1578"/>
                    <a:pt x="3" y="2325"/>
                  </a:cubicBezTo>
                  <a:cubicBezTo>
                    <a:pt x="0" y="2350"/>
                    <a:pt x="10" y="2359"/>
                    <a:pt x="24" y="2359"/>
                  </a:cubicBezTo>
                  <a:cubicBezTo>
                    <a:pt x="48" y="2359"/>
                    <a:pt x="84" y="2334"/>
                    <a:pt x="94" y="2314"/>
                  </a:cubicBezTo>
                  <a:cubicBezTo>
                    <a:pt x="408" y="1628"/>
                    <a:pt x="515" y="798"/>
                    <a:pt x="610" y="55"/>
                  </a:cubicBezTo>
                  <a:cubicBezTo>
                    <a:pt x="616" y="16"/>
                    <a:pt x="60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4595900" y="2087275"/>
              <a:ext cx="10875" cy="68625"/>
            </a:xfrm>
            <a:custGeom>
              <a:avLst/>
              <a:gdLst/>
              <a:ahLst/>
              <a:cxnLst/>
              <a:rect l="l" t="t" r="r" b="b"/>
              <a:pathLst>
                <a:path w="435" h="2745" extrusionOk="0">
                  <a:moveTo>
                    <a:pt x="405" y="1"/>
                  </a:moveTo>
                  <a:cubicBezTo>
                    <a:pt x="362" y="1"/>
                    <a:pt x="287" y="62"/>
                    <a:pt x="285" y="112"/>
                  </a:cubicBezTo>
                  <a:cubicBezTo>
                    <a:pt x="248" y="975"/>
                    <a:pt x="0" y="1863"/>
                    <a:pt x="29" y="2722"/>
                  </a:cubicBezTo>
                  <a:cubicBezTo>
                    <a:pt x="29" y="2738"/>
                    <a:pt x="35" y="2744"/>
                    <a:pt x="44" y="2744"/>
                  </a:cubicBezTo>
                  <a:cubicBezTo>
                    <a:pt x="65" y="2744"/>
                    <a:pt x="100" y="2710"/>
                    <a:pt x="103" y="2693"/>
                  </a:cubicBezTo>
                  <a:cubicBezTo>
                    <a:pt x="359" y="1871"/>
                    <a:pt x="397" y="893"/>
                    <a:pt x="433" y="38"/>
                  </a:cubicBezTo>
                  <a:cubicBezTo>
                    <a:pt x="434" y="11"/>
                    <a:pt x="422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4613925" y="2080925"/>
              <a:ext cx="8225" cy="63250"/>
            </a:xfrm>
            <a:custGeom>
              <a:avLst/>
              <a:gdLst/>
              <a:ahLst/>
              <a:cxnLst/>
              <a:rect l="l" t="t" r="r" b="b"/>
              <a:pathLst>
                <a:path w="329" h="2530" extrusionOk="0">
                  <a:moveTo>
                    <a:pt x="300" y="0"/>
                  </a:moveTo>
                  <a:cubicBezTo>
                    <a:pt x="259" y="0"/>
                    <a:pt x="186" y="60"/>
                    <a:pt x="183" y="106"/>
                  </a:cubicBezTo>
                  <a:cubicBezTo>
                    <a:pt x="146" y="903"/>
                    <a:pt x="34" y="1700"/>
                    <a:pt x="2" y="2501"/>
                  </a:cubicBezTo>
                  <a:cubicBezTo>
                    <a:pt x="0" y="2522"/>
                    <a:pt x="9" y="2530"/>
                    <a:pt x="23" y="2530"/>
                  </a:cubicBezTo>
                  <a:cubicBezTo>
                    <a:pt x="55" y="2530"/>
                    <a:pt x="111" y="2485"/>
                    <a:pt x="117" y="2456"/>
                  </a:cubicBezTo>
                  <a:cubicBezTo>
                    <a:pt x="266" y="1667"/>
                    <a:pt x="295" y="837"/>
                    <a:pt x="328" y="36"/>
                  </a:cubicBezTo>
                  <a:cubicBezTo>
                    <a:pt x="329" y="11"/>
                    <a:pt x="317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4638825" y="2088150"/>
              <a:ext cx="6875" cy="45175"/>
            </a:xfrm>
            <a:custGeom>
              <a:avLst/>
              <a:gdLst/>
              <a:ahLst/>
              <a:cxnLst/>
              <a:rect l="l" t="t" r="r" b="b"/>
              <a:pathLst>
                <a:path w="275" h="1807" extrusionOk="0">
                  <a:moveTo>
                    <a:pt x="245" y="1"/>
                  </a:moveTo>
                  <a:cubicBezTo>
                    <a:pt x="204" y="1"/>
                    <a:pt x="131" y="60"/>
                    <a:pt x="128" y="106"/>
                  </a:cubicBezTo>
                  <a:cubicBezTo>
                    <a:pt x="96" y="656"/>
                    <a:pt x="0" y="1234"/>
                    <a:pt x="25" y="1783"/>
                  </a:cubicBezTo>
                  <a:cubicBezTo>
                    <a:pt x="26" y="1800"/>
                    <a:pt x="34" y="1806"/>
                    <a:pt x="45" y="1806"/>
                  </a:cubicBezTo>
                  <a:cubicBezTo>
                    <a:pt x="69" y="1806"/>
                    <a:pt x="109" y="1770"/>
                    <a:pt x="112" y="1750"/>
                  </a:cubicBezTo>
                  <a:cubicBezTo>
                    <a:pt x="252" y="1205"/>
                    <a:pt x="240" y="597"/>
                    <a:pt x="273" y="36"/>
                  </a:cubicBezTo>
                  <a:cubicBezTo>
                    <a:pt x="274" y="11"/>
                    <a:pt x="262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4651525" y="2104250"/>
              <a:ext cx="4050" cy="20500"/>
            </a:xfrm>
            <a:custGeom>
              <a:avLst/>
              <a:gdLst/>
              <a:ahLst/>
              <a:cxnLst/>
              <a:rect l="l" t="t" r="r" b="b"/>
              <a:pathLst>
                <a:path w="162" h="820" extrusionOk="0">
                  <a:moveTo>
                    <a:pt x="127" y="1"/>
                  </a:moveTo>
                  <a:cubicBezTo>
                    <a:pt x="80" y="1"/>
                    <a:pt x="1" y="63"/>
                    <a:pt x="1" y="115"/>
                  </a:cubicBezTo>
                  <a:cubicBezTo>
                    <a:pt x="5" y="342"/>
                    <a:pt x="13" y="565"/>
                    <a:pt x="21" y="788"/>
                  </a:cubicBezTo>
                  <a:cubicBezTo>
                    <a:pt x="22" y="810"/>
                    <a:pt x="33" y="819"/>
                    <a:pt x="47" y="819"/>
                  </a:cubicBezTo>
                  <a:cubicBezTo>
                    <a:pt x="82" y="819"/>
                    <a:pt x="141" y="765"/>
                    <a:pt x="141" y="730"/>
                  </a:cubicBezTo>
                  <a:cubicBezTo>
                    <a:pt x="153" y="498"/>
                    <a:pt x="157" y="271"/>
                    <a:pt x="161" y="41"/>
                  </a:cubicBezTo>
                  <a:cubicBezTo>
                    <a:pt x="161" y="12"/>
                    <a:pt x="147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4665000" y="2021550"/>
              <a:ext cx="22225" cy="114400"/>
            </a:xfrm>
            <a:custGeom>
              <a:avLst/>
              <a:gdLst/>
              <a:ahLst/>
              <a:cxnLst/>
              <a:rect l="l" t="t" r="r" b="b"/>
              <a:pathLst>
                <a:path w="889" h="4576" extrusionOk="0">
                  <a:moveTo>
                    <a:pt x="859" y="0"/>
                  </a:moveTo>
                  <a:cubicBezTo>
                    <a:pt x="816" y="0"/>
                    <a:pt x="735" y="65"/>
                    <a:pt x="729" y="115"/>
                  </a:cubicBezTo>
                  <a:cubicBezTo>
                    <a:pt x="564" y="1614"/>
                    <a:pt x="337" y="3063"/>
                    <a:pt x="7" y="4534"/>
                  </a:cubicBezTo>
                  <a:cubicBezTo>
                    <a:pt x="0" y="4564"/>
                    <a:pt x="12" y="4575"/>
                    <a:pt x="29" y="4575"/>
                  </a:cubicBezTo>
                  <a:cubicBezTo>
                    <a:pt x="57" y="4575"/>
                    <a:pt x="100" y="4546"/>
                    <a:pt x="110" y="4521"/>
                  </a:cubicBezTo>
                  <a:cubicBezTo>
                    <a:pt x="642" y="3105"/>
                    <a:pt x="725" y="1531"/>
                    <a:pt x="886" y="37"/>
                  </a:cubicBezTo>
                  <a:cubicBezTo>
                    <a:pt x="888" y="11"/>
                    <a:pt x="877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4680625" y="2010900"/>
              <a:ext cx="21350" cy="130575"/>
            </a:xfrm>
            <a:custGeom>
              <a:avLst/>
              <a:gdLst/>
              <a:ahLst/>
              <a:cxnLst/>
              <a:rect l="l" t="t" r="r" b="b"/>
              <a:pathLst>
                <a:path w="854" h="5223" extrusionOk="0">
                  <a:moveTo>
                    <a:pt x="821" y="1"/>
                  </a:moveTo>
                  <a:cubicBezTo>
                    <a:pt x="774" y="1"/>
                    <a:pt x="688" y="67"/>
                    <a:pt x="682" y="120"/>
                  </a:cubicBezTo>
                  <a:cubicBezTo>
                    <a:pt x="521" y="1825"/>
                    <a:pt x="269" y="3498"/>
                    <a:pt x="5" y="5187"/>
                  </a:cubicBezTo>
                  <a:cubicBezTo>
                    <a:pt x="1" y="5213"/>
                    <a:pt x="9" y="5222"/>
                    <a:pt x="23" y="5222"/>
                  </a:cubicBezTo>
                  <a:cubicBezTo>
                    <a:pt x="49" y="5222"/>
                    <a:pt x="92" y="5188"/>
                    <a:pt x="100" y="5162"/>
                  </a:cubicBezTo>
                  <a:cubicBezTo>
                    <a:pt x="628" y="3535"/>
                    <a:pt x="690" y="1730"/>
                    <a:pt x="851" y="42"/>
                  </a:cubicBezTo>
                  <a:cubicBezTo>
                    <a:pt x="854" y="12"/>
                    <a:pt x="84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4693100" y="2065400"/>
              <a:ext cx="17650" cy="92850"/>
            </a:xfrm>
            <a:custGeom>
              <a:avLst/>
              <a:gdLst/>
              <a:ahLst/>
              <a:cxnLst/>
              <a:rect l="l" t="t" r="r" b="b"/>
              <a:pathLst>
                <a:path w="706" h="3714" extrusionOk="0">
                  <a:moveTo>
                    <a:pt x="665" y="0"/>
                  </a:moveTo>
                  <a:cubicBezTo>
                    <a:pt x="623" y="0"/>
                    <a:pt x="558" y="47"/>
                    <a:pt x="551" y="91"/>
                  </a:cubicBezTo>
                  <a:cubicBezTo>
                    <a:pt x="360" y="1284"/>
                    <a:pt x="129" y="2494"/>
                    <a:pt x="2" y="3696"/>
                  </a:cubicBezTo>
                  <a:cubicBezTo>
                    <a:pt x="1" y="3709"/>
                    <a:pt x="6" y="3714"/>
                    <a:pt x="13" y="3714"/>
                  </a:cubicBezTo>
                  <a:cubicBezTo>
                    <a:pt x="34" y="3714"/>
                    <a:pt x="73" y="3682"/>
                    <a:pt x="76" y="3667"/>
                  </a:cubicBezTo>
                  <a:cubicBezTo>
                    <a:pt x="431" y="2507"/>
                    <a:pt x="509" y="1252"/>
                    <a:pt x="699" y="55"/>
                  </a:cubicBezTo>
                  <a:cubicBezTo>
                    <a:pt x="705" y="15"/>
                    <a:pt x="68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4704325" y="2079150"/>
              <a:ext cx="18600" cy="96275"/>
            </a:xfrm>
            <a:custGeom>
              <a:avLst/>
              <a:gdLst/>
              <a:ahLst/>
              <a:cxnLst/>
              <a:rect l="l" t="t" r="r" b="b"/>
              <a:pathLst>
                <a:path w="744" h="3851" extrusionOk="0">
                  <a:moveTo>
                    <a:pt x="701" y="0"/>
                  </a:moveTo>
                  <a:cubicBezTo>
                    <a:pt x="659" y="0"/>
                    <a:pt x="594" y="47"/>
                    <a:pt x="589" y="94"/>
                  </a:cubicBezTo>
                  <a:cubicBezTo>
                    <a:pt x="424" y="1342"/>
                    <a:pt x="147" y="2581"/>
                    <a:pt x="3" y="3827"/>
                  </a:cubicBezTo>
                  <a:cubicBezTo>
                    <a:pt x="0" y="3844"/>
                    <a:pt x="6" y="3851"/>
                    <a:pt x="16" y="3851"/>
                  </a:cubicBezTo>
                  <a:cubicBezTo>
                    <a:pt x="39" y="3851"/>
                    <a:pt x="83" y="3816"/>
                    <a:pt x="89" y="3798"/>
                  </a:cubicBezTo>
                  <a:cubicBezTo>
                    <a:pt x="441" y="2588"/>
                    <a:pt x="576" y="1300"/>
                    <a:pt x="738" y="58"/>
                  </a:cubicBezTo>
                  <a:cubicBezTo>
                    <a:pt x="744" y="16"/>
                    <a:pt x="726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4725125" y="2105100"/>
              <a:ext cx="13750" cy="90850"/>
            </a:xfrm>
            <a:custGeom>
              <a:avLst/>
              <a:gdLst/>
              <a:ahLst/>
              <a:cxnLst/>
              <a:rect l="l" t="t" r="r" b="b"/>
              <a:pathLst>
                <a:path w="550" h="3634" extrusionOk="0">
                  <a:moveTo>
                    <a:pt x="495" y="0"/>
                  </a:moveTo>
                  <a:cubicBezTo>
                    <a:pt x="450" y="0"/>
                    <a:pt x="370" y="64"/>
                    <a:pt x="368" y="114"/>
                  </a:cubicBezTo>
                  <a:cubicBezTo>
                    <a:pt x="331" y="1286"/>
                    <a:pt x="228" y="2442"/>
                    <a:pt x="5" y="3595"/>
                  </a:cubicBezTo>
                  <a:cubicBezTo>
                    <a:pt x="0" y="3623"/>
                    <a:pt x="11" y="3633"/>
                    <a:pt x="28" y="3633"/>
                  </a:cubicBezTo>
                  <a:cubicBezTo>
                    <a:pt x="55" y="3633"/>
                    <a:pt x="96" y="3605"/>
                    <a:pt x="104" y="3582"/>
                  </a:cubicBezTo>
                  <a:cubicBezTo>
                    <a:pt x="550" y="2541"/>
                    <a:pt x="488" y="1146"/>
                    <a:pt x="525" y="39"/>
                  </a:cubicBezTo>
                  <a:cubicBezTo>
                    <a:pt x="526" y="11"/>
                    <a:pt x="513" y="0"/>
                    <a:pt x="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4741175" y="2117600"/>
              <a:ext cx="14650" cy="89000"/>
            </a:xfrm>
            <a:custGeom>
              <a:avLst/>
              <a:gdLst/>
              <a:ahLst/>
              <a:cxnLst/>
              <a:rect l="l" t="t" r="r" b="b"/>
              <a:pathLst>
                <a:path w="586" h="3560" extrusionOk="0">
                  <a:moveTo>
                    <a:pt x="561" y="0"/>
                  </a:moveTo>
                  <a:cubicBezTo>
                    <a:pt x="524" y="0"/>
                    <a:pt x="459" y="52"/>
                    <a:pt x="453" y="92"/>
                  </a:cubicBezTo>
                  <a:cubicBezTo>
                    <a:pt x="354" y="1241"/>
                    <a:pt x="192" y="2380"/>
                    <a:pt x="7" y="3516"/>
                  </a:cubicBezTo>
                  <a:cubicBezTo>
                    <a:pt x="1" y="3548"/>
                    <a:pt x="14" y="3560"/>
                    <a:pt x="33" y="3560"/>
                  </a:cubicBezTo>
                  <a:cubicBezTo>
                    <a:pt x="65" y="3560"/>
                    <a:pt x="117" y="3523"/>
                    <a:pt x="122" y="3486"/>
                  </a:cubicBezTo>
                  <a:cubicBezTo>
                    <a:pt x="324" y="2343"/>
                    <a:pt x="482" y="1191"/>
                    <a:pt x="585" y="31"/>
                  </a:cubicBezTo>
                  <a:cubicBezTo>
                    <a:pt x="586" y="9"/>
                    <a:pt x="576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4754775" y="2108350"/>
              <a:ext cx="17325" cy="117050"/>
            </a:xfrm>
            <a:custGeom>
              <a:avLst/>
              <a:gdLst/>
              <a:ahLst/>
              <a:cxnLst/>
              <a:rect l="l" t="t" r="r" b="b"/>
              <a:pathLst>
                <a:path w="693" h="4682" extrusionOk="0">
                  <a:moveTo>
                    <a:pt x="636" y="0"/>
                  </a:moveTo>
                  <a:cubicBezTo>
                    <a:pt x="592" y="0"/>
                    <a:pt x="515" y="62"/>
                    <a:pt x="515" y="111"/>
                  </a:cubicBezTo>
                  <a:cubicBezTo>
                    <a:pt x="532" y="1656"/>
                    <a:pt x="350" y="3130"/>
                    <a:pt x="8" y="4633"/>
                  </a:cubicBezTo>
                  <a:cubicBezTo>
                    <a:pt x="1" y="4669"/>
                    <a:pt x="13" y="4682"/>
                    <a:pt x="32" y="4682"/>
                  </a:cubicBezTo>
                  <a:cubicBezTo>
                    <a:pt x="67" y="4682"/>
                    <a:pt x="125" y="4639"/>
                    <a:pt x="136" y="4604"/>
                  </a:cubicBezTo>
                  <a:cubicBezTo>
                    <a:pt x="603" y="3138"/>
                    <a:pt x="693" y="1565"/>
                    <a:pt x="668" y="37"/>
                  </a:cubicBezTo>
                  <a:cubicBezTo>
                    <a:pt x="668" y="11"/>
                    <a:pt x="655" y="0"/>
                    <a:pt x="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4773575" y="2124525"/>
              <a:ext cx="15775" cy="107150"/>
            </a:xfrm>
            <a:custGeom>
              <a:avLst/>
              <a:gdLst/>
              <a:ahLst/>
              <a:cxnLst/>
              <a:rect l="l" t="t" r="r" b="b"/>
              <a:pathLst>
                <a:path w="631" h="4286" extrusionOk="0">
                  <a:moveTo>
                    <a:pt x="600" y="0"/>
                  </a:moveTo>
                  <a:cubicBezTo>
                    <a:pt x="555" y="0"/>
                    <a:pt x="477" y="67"/>
                    <a:pt x="474" y="117"/>
                  </a:cubicBezTo>
                  <a:cubicBezTo>
                    <a:pt x="461" y="1438"/>
                    <a:pt x="449" y="2986"/>
                    <a:pt x="11" y="4246"/>
                  </a:cubicBezTo>
                  <a:cubicBezTo>
                    <a:pt x="1" y="4275"/>
                    <a:pt x="10" y="4285"/>
                    <a:pt x="26" y="4285"/>
                  </a:cubicBezTo>
                  <a:cubicBezTo>
                    <a:pt x="55" y="4285"/>
                    <a:pt x="106" y="4255"/>
                    <a:pt x="118" y="4234"/>
                  </a:cubicBezTo>
                  <a:cubicBezTo>
                    <a:pt x="375" y="3746"/>
                    <a:pt x="387" y="3131"/>
                    <a:pt x="457" y="2590"/>
                  </a:cubicBezTo>
                  <a:cubicBezTo>
                    <a:pt x="564" y="1744"/>
                    <a:pt x="627" y="893"/>
                    <a:pt x="631" y="38"/>
                  </a:cubicBezTo>
                  <a:cubicBezTo>
                    <a:pt x="631" y="11"/>
                    <a:pt x="618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4795825" y="2097800"/>
              <a:ext cx="28600" cy="132900"/>
            </a:xfrm>
            <a:custGeom>
              <a:avLst/>
              <a:gdLst/>
              <a:ahLst/>
              <a:cxnLst/>
              <a:rect l="l" t="t" r="r" b="b"/>
              <a:pathLst>
                <a:path w="1144" h="5316" extrusionOk="0">
                  <a:moveTo>
                    <a:pt x="1102" y="0"/>
                  </a:moveTo>
                  <a:cubicBezTo>
                    <a:pt x="1059" y="0"/>
                    <a:pt x="991" y="49"/>
                    <a:pt x="983" y="96"/>
                  </a:cubicBezTo>
                  <a:cubicBezTo>
                    <a:pt x="657" y="1818"/>
                    <a:pt x="249" y="3544"/>
                    <a:pt x="5" y="5278"/>
                  </a:cubicBezTo>
                  <a:cubicBezTo>
                    <a:pt x="0" y="5305"/>
                    <a:pt x="10" y="5315"/>
                    <a:pt x="26" y="5315"/>
                  </a:cubicBezTo>
                  <a:cubicBezTo>
                    <a:pt x="52" y="5315"/>
                    <a:pt x="95" y="5284"/>
                    <a:pt x="100" y="5257"/>
                  </a:cubicBezTo>
                  <a:cubicBezTo>
                    <a:pt x="550" y="3552"/>
                    <a:pt x="810" y="1789"/>
                    <a:pt x="1136" y="59"/>
                  </a:cubicBezTo>
                  <a:cubicBezTo>
                    <a:pt x="1143" y="16"/>
                    <a:pt x="1127" y="0"/>
                    <a:pt x="1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4786400" y="2126300"/>
              <a:ext cx="20025" cy="113050"/>
            </a:xfrm>
            <a:custGeom>
              <a:avLst/>
              <a:gdLst/>
              <a:ahLst/>
              <a:cxnLst/>
              <a:rect l="l" t="t" r="r" b="b"/>
              <a:pathLst>
                <a:path w="801" h="4522" extrusionOk="0">
                  <a:moveTo>
                    <a:pt x="761" y="1"/>
                  </a:moveTo>
                  <a:cubicBezTo>
                    <a:pt x="720" y="1"/>
                    <a:pt x="656" y="47"/>
                    <a:pt x="651" y="91"/>
                  </a:cubicBezTo>
                  <a:cubicBezTo>
                    <a:pt x="423" y="1558"/>
                    <a:pt x="159" y="3027"/>
                    <a:pt x="2" y="4506"/>
                  </a:cubicBezTo>
                  <a:cubicBezTo>
                    <a:pt x="0" y="4517"/>
                    <a:pt x="6" y="4522"/>
                    <a:pt x="14" y="4522"/>
                  </a:cubicBezTo>
                  <a:cubicBezTo>
                    <a:pt x="34" y="4522"/>
                    <a:pt x="73" y="4494"/>
                    <a:pt x="76" y="4476"/>
                  </a:cubicBezTo>
                  <a:cubicBezTo>
                    <a:pt x="373" y="3014"/>
                    <a:pt x="563" y="1528"/>
                    <a:pt x="794" y="54"/>
                  </a:cubicBezTo>
                  <a:cubicBezTo>
                    <a:pt x="800" y="16"/>
                    <a:pt x="784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4802800" y="2063075"/>
              <a:ext cx="37600" cy="155600"/>
            </a:xfrm>
            <a:custGeom>
              <a:avLst/>
              <a:gdLst/>
              <a:ahLst/>
              <a:cxnLst/>
              <a:rect l="l" t="t" r="r" b="b"/>
              <a:pathLst>
                <a:path w="1504" h="6224" extrusionOk="0">
                  <a:moveTo>
                    <a:pt x="1465" y="0"/>
                  </a:moveTo>
                  <a:cubicBezTo>
                    <a:pt x="1426" y="0"/>
                    <a:pt x="1366" y="43"/>
                    <a:pt x="1361" y="85"/>
                  </a:cubicBezTo>
                  <a:cubicBezTo>
                    <a:pt x="1051" y="2154"/>
                    <a:pt x="688" y="4202"/>
                    <a:pt x="11" y="6184"/>
                  </a:cubicBezTo>
                  <a:cubicBezTo>
                    <a:pt x="1" y="6212"/>
                    <a:pt x="12" y="6223"/>
                    <a:pt x="30" y="6223"/>
                  </a:cubicBezTo>
                  <a:cubicBezTo>
                    <a:pt x="59" y="6223"/>
                    <a:pt x="106" y="6196"/>
                    <a:pt x="119" y="6172"/>
                  </a:cubicBezTo>
                  <a:cubicBezTo>
                    <a:pt x="944" y="4276"/>
                    <a:pt x="1200" y="2084"/>
                    <a:pt x="1497" y="52"/>
                  </a:cubicBezTo>
                  <a:cubicBezTo>
                    <a:pt x="1503" y="15"/>
                    <a:pt x="1488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4816300" y="2046675"/>
              <a:ext cx="34850" cy="172200"/>
            </a:xfrm>
            <a:custGeom>
              <a:avLst/>
              <a:gdLst/>
              <a:ahLst/>
              <a:cxnLst/>
              <a:rect l="l" t="t" r="r" b="b"/>
              <a:pathLst>
                <a:path w="1394" h="6888" extrusionOk="0">
                  <a:moveTo>
                    <a:pt x="1362" y="0"/>
                  </a:moveTo>
                  <a:cubicBezTo>
                    <a:pt x="1317" y="0"/>
                    <a:pt x="1236" y="64"/>
                    <a:pt x="1229" y="114"/>
                  </a:cubicBezTo>
                  <a:cubicBezTo>
                    <a:pt x="974" y="2340"/>
                    <a:pt x="763" y="4713"/>
                    <a:pt x="12" y="6843"/>
                  </a:cubicBezTo>
                  <a:cubicBezTo>
                    <a:pt x="1" y="6875"/>
                    <a:pt x="13" y="6887"/>
                    <a:pt x="34" y="6887"/>
                  </a:cubicBezTo>
                  <a:cubicBezTo>
                    <a:pt x="67" y="6887"/>
                    <a:pt x="123" y="6856"/>
                    <a:pt x="135" y="6828"/>
                  </a:cubicBezTo>
                  <a:cubicBezTo>
                    <a:pt x="1015" y="4751"/>
                    <a:pt x="1134" y="2260"/>
                    <a:pt x="1391" y="40"/>
                  </a:cubicBezTo>
                  <a:cubicBezTo>
                    <a:pt x="1393" y="12"/>
                    <a:pt x="1381" y="0"/>
                    <a:pt x="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4827975" y="2054875"/>
              <a:ext cx="30375" cy="176050"/>
            </a:xfrm>
            <a:custGeom>
              <a:avLst/>
              <a:gdLst/>
              <a:ahLst/>
              <a:cxnLst/>
              <a:rect l="l" t="t" r="r" b="b"/>
              <a:pathLst>
                <a:path w="1215" h="7042" extrusionOk="0">
                  <a:moveTo>
                    <a:pt x="1185" y="0"/>
                  </a:moveTo>
                  <a:cubicBezTo>
                    <a:pt x="1142" y="0"/>
                    <a:pt x="1063" y="62"/>
                    <a:pt x="1060" y="112"/>
                  </a:cubicBezTo>
                  <a:cubicBezTo>
                    <a:pt x="866" y="2453"/>
                    <a:pt x="503" y="4707"/>
                    <a:pt x="7" y="6999"/>
                  </a:cubicBezTo>
                  <a:cubicBezTo>
                    <a:pt x="0" y="7030"/>
                    <a:pt x="11" y="7041"/>
                    <a:pt x="28" y="7041"/>
                  </a:cubicBezTo>
                  <a:cubicBezTo>
                    <a:pt x="60" y="7041"/>
                    <a:pt x="115" y="7002"/>
                    <a:pt x="122" y="6970"/>
                  </a:cubicBezTo>
                  <a:cubicBezTo>
                    <a:pt x="800" y="4712"/>
                    <a:pt x="1027" y="2374"/>
                    <a:pt x="1212" y="38"/>
                  </a:cubicBezTo>
                  <a:cubicBezTo>
                    <a:pt x="1215" y="11"/>
                    <a:pt x="1203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4848650" y="2078325"/>
              <a:ext cx="17875" cy="123900"/>
            </a:xfrm>
            <a:custGeom>
              <a:avLst/>
              <a:gdLst/>
              <a:ahLst/>
              <a:cxnLst/>
              <a:rect l="l" t="t" r="r" b="b"/>
              <a:pathLst>
                <a:path w="715" h="4956" extrusionOk="0">
                  <a:moveTo>
                    <a:pt x="685" y="0"/>
                  </a:moveTo>
                  <a:cubicBezTo>
                    <a:pt x="641" y="0"/>
                    <a:pt x="558" y="65"/>
                    <a:pt x="555" y="115"/>
                  </a:cubicBezTo>
                  <a:cubicBezTo>
                    <a:pt x="406" y="1722"/>
                    <a:pt x="143" y="3332"/>
                    <a:pt x="2" y="4933"/>
                  </a:cubicBezTo>
                  <a:cubicBezTo>
                    <a:pt x="1" y="4950"/>
                    <a:pt x="7" y="4956"/>
                    <a:pt x="18" y="4956"/>
                  </a:cubicBezTo>
                  <a:cubicBezTo>
                    <a:pt x="42" y="4956"/>
                    <a:pt x="87" y="4921"/>
                    <a:pt x="93" y="4901"/>
                  </a:cubicBezTo>
                  <a:cubicBezTo>
                    <a:pt x="469" y="3294"/>
                    <a:pt x="564" y="1676"/>
                    <a:pt x="712" y="37"/>
                  </a:cubicBezTo>
                  <a:cubicBezTo>
                    <a:pt x="715" y="11"/>
                    <a:pt x="703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4858775" y="2144725"/>
              <a:ext cx="12675" cy="57850"/>
            </a:xfrm>
            <a:custGeom>
              <a:avLst/>
              <a:gdLst/>
              <a:ahLst/>
              <a:cxnLst/>
              <a:rect l="l" t="t" r="r" b="b"/>
              <a:pathLst>
                <a:path w="507" h="2314" extrusionOk="0">
                  <a:moveTo>
                    <a:pt x="463" y="0"/>
                  </a:moveTo>
                  <a:cubicBezTo>
                    <a:pt x="417" y="0"/>
                    <a:pt x="348" y="52"/>
                    <a:pt x="340" y="102"/>
                  </a:cubicBezTo>
                  <a:cubicBezTo>
                    <a:pt x="241" y="829"/>
                    <a:pt x="121" y="1547"/>
                    <a:pt x="5" y="2269"/>
                  </a:cubicBezTo>
                  <a:cubicBezTo>
                    <a:pt x="1" y="2302"/>
                    <a:pt x="13" y="2314"/>
                    <a:pt x="30" y="2314"/>
                  </a:cubicBezTo>
                  <a:cubicBezTo>
                    <a:pt x="63" y="2314"/>
                    <a:pt x="115" y="2273"/>
                    <a:pt x="125" y="2241"/>
                  </a:cubicBezTo>
                  <a:cubicBezTo>
                    <a:pt x="323" y="1530"/>
                    <a:pt x="406" y="791"/>
                    <a:pt x="501" y="61"/>
                  </a:cubicBezTo>
                  <a:cubicBezTo>
                    <a:pt x="507" y="17"/>
                    <a:pt x="489" y="0"/>
                    <a:pt x="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4854100" y="1842275"/>
              <a:ext cx="28600" cy="194650"/>
            </a:xfrm>
            <a:custGeom>
              <a:avLst/>
              <a:gdLst/>
              <a:ahLst/>
              <a:cxnLst/>
              <a:rect l="l" t="t" r="r" b="b"/>
              <a:pathLst>
                <a:path w="1144" h="7786" extrusionOk="0">
                  <a:moveTo>
                    <a:pt x="1112" y="1"/>
                  </a:moveTo>
                  <a:cubicBezTo>
                    <a:pt x="1067" y="1"/>
                    <a:pt x="988" y="65"/>
                    <a:pt x="985" y="114"/>
                  </a:cubicBezTo>
                  <a:cubicBezTo>
                    <a:pt x="861" y="2699"/>
                    <a:pt x="432" y="5201"/>
                    <a:pt x="7" y="7745"/>
                  </a:cubicBezTo>
                  <a:cubicBezTo>
                    <a:pt x="1" y="7774"/>
                    <a:pt x="11" y="7785"/>
                    <a:pt x="26" y="7785"/>
                  </a:cubicBezTo>
                  <a:cubicBezTo>
                    <a:pt x="55" y="7785"/>
                    <a:pt x="102" y="7749"/>
                    <a:pt x="110" y="7720"/>
                  </a:cubicBezTo>
                  <a:cubicBezTo>
                    <a:pt x="758" y="5226"/>
                    <a:pt x="1030" y="2608"/>
                    <a:pt x="1142" y="40"/>
                  </a:cubicBezTo>
                  <a:cubicBezTo>
                    <a:pt x="1144" y="12"/>
                    <a:pt x="1131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4993425" y="2325875"/>
              <a:ext cx="9475" cy="19375"/>
            </a:xfrm>
            <a:custGeom>
              <a:avLst/>
              <a:gdLst/>
              <a:ahLst/>
              <a:cxnLst/>
              <a:rect l="l" t="t" r="r" b="b"/>
              <a:pathLst>
                <a:path w="379" h="775" extrusionOk="0">
                  <a:moveTo>
                    <a:pt x="342" y="1"/>
                  </a:moveTo>
                  <a:cubicBezTo>
                    <a:pt x="302" y="1"/>
                    <a:pt x="231" y="45"/>
                    <a:pt x="218" y="90"/>
                  </a:cubicBezTo>
                  <a:cubicBezTo>
                    <a:pt x="157" y="308"/>
                    <a:pt x="65" y="515"/>
                    <a:pt x="8" y="734"/>
                  </a:cubicBezTo>
                  <a:cubicBezTo>
                    <a:pt x="1" y="763"/>
                    <a:pt x="11" y="774"/>
                    <a:pt x="28" y="774"/>
                  </a:cubicBezTo>
                  <a:cubicBezTo>
                    <a:pt x="59" y="774"/>
                    <a:pt x="113" y="737"/>
                    <a:pt x="124" y="705"/>
                  </a:cubicBezTo>
                  <a:cubicBezTo>
                    <a:pt x="198" y="487"/>
                    <a:pt x="297" y="276"/>
                    <a:pt x="367" y="53"/>
                  </a:cubicBezTo>
                  <a:cubicBezTo>
                    <a:pt x="379" y="15"/>
                    <a:pt x="365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5005275" y="2320275"/>
              <a:ext cx="9675" cy="28950"/>
            </a:xfrm>
            <a:custGeom>
              <a:avLst/>
              <a:gdLst/>
              <a:ahLst/>
              <a:cxnLst/>
              <a:rect l="l" t="t" r="r" b="b"/>
              <a:pathLst>
                <a:path w="387" h="1158" extrusionOk="0">
                  <a:moveTo>
                    <a:pt x="352" y="0"/>
                  </a:moveTo>
                  <a:cubicBezTo>
                    <a:pt x="313" y="0"/>
                    <a:pt x="246" y="44"/>
                    <a:pt x="236" y="86"/>
                  </a:cubicBezTo>
                  <a:cubicBezTo>
                    <a:pt x="182" y="281"/>
                    <a:pt x="133" y="479"/>
                    <a:pt x="91" y="677"/>
                  </a:cubicBezTo>
                  <a:cubicBezTo>
                    <a:pt x="62" y="826"/>
                    <a:pt x="1" y="991"/>
                    <a:pt x="29" y="1140"/>
                  </a:cubicBezTo>
                  <a:cubicBezTo>
                    <a:pt x="33" y="1153"/>
                    <a:pt x="40" y="1158"/>
                    <a:pt x="49" y="1158"/>
                  </a:cubicBezTo>
                  <a:cubicBezTo>
                    <a:pt x="74" y="1158"/>
                    <a:pt x="115" y="1119"/>
                    <a:pt x="125" y="1107"/>
                  </a:cubicBezTo>
                  <a:cubicBezTo>
                    <a:pt x="199" y="953"/>
                    <a:pt x="211" y="772"/>
                    <a:pt x="244" y="607"/>
                  </a:cubicBezTo>
                  <a:cubicBezTo>
                    <a:pt x="285" y="417"/>
                    <a:pt x="327" y="235"/>
                    <a:pt x="376" y="50"/>
                  </a:cubicBezTo>
                  <a:cubicBezTo>
                    <a:pt x="387" y="14"/>
                    <a:pt x="374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5035525" y="2311200"/>
              <a:ext cx="6150" cy="20825"/>
            </a:xfrm>
            <a:custGeom>
              <a:avLst/>
              <a:gdLst/>
              <a:ahLst/>
              <a:cxnLst/>
              <a:rect l="l" t="t" r="r" b="b"/>
              <a:pathLst>
                <a:path w="246" h="833" extrusionOk="0">
                  <a:moveTo>
                    <a:pt x="204" y="0"/>
                  </a:moveTo>
                  <a:cubicBezTo>
                    <a:pt x="162" y="0"/>
                    <a:pt x="99" y="46"/>
                    <a:pt x="91" y="91"/>
                  </a:cubicBezTo>
                  <a:cubicBezTo>
                    <a:pt x="66" y="314"/>
                    <a:pt x="1" y="603"/>
                    <a:pt x="58" y="817"/>
                  </a:cubicBezTo>
                  <a:cubicBezTo>
                    <a:pt x="61" y="828"/>
                    <a:pt x="68" y="832"/>
                    <a:pt x="77" y="832"/>
                  </a:cubicBezTo>
                  <a:cubicBezTo>
                    <a:pt x="100" y="832"/>
                    <a:pt x="135" y="801"/>
                    <a:pt x="140" y="788"/>
                  </a:cubicBezTo>
                  <a:cubicBezTo>
                    <a:pt x="232" y="561"/>
                    <a:pt x="211" y="297"/>
                    <a:pt x="239" y="58"/>
                  </a:cubicBezTo>
                  <a:cubicBezTo>
                    <a:pt x="246" y="16"/>
                    <a:pt x="229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5058325" y="2297450"/>
              <a:ext cx="5125" cy="16625"/>
            </a:xfrm>
            <a:custGeom>
              <a:avLst/>
              <a:gdLst/>
              <a:ahLst/>
              <a:cxnLst/>
              <a:rect l="l" t="t" r="r" b="b"/>
              <a:pathLst>
                <a:path w="205" h="665" extrusionOk="0">
                  <a:moveTo>
                    <a:pt x="175" y="0"/>
                  </a:moveTo>
                  <a:cubicBezTo>
                    <a:pt x="133" y="0"/>
                    <a:pt x="59" y="61"/>
                    <a:pt x="59" y="107"/>
                  </a:cubicBezTo>
                  <a:cubicBezTo>
                    <a:pt x="55" y="281"/>
                    <a:pt x="0" y="484"/>
                    <a:pt x="63" y="652"/>
                  </a:cubicBezTo>
                  <a:cubicBezTo>
                    <a:pt x="66" y="661"/>
                    <a:pt x="71" y="665"/>
                    <a:pt x="77" y="665"/>
                  </a:cubicBezTo>
                  <a:cubicBezTo>
                    <a:pt x="98" y="665"/>
                    <a:pt x="131" y="629"/>
                    <a:pt x="137" y="616"/>
                  </a:cubicBezTo>
                  <a:cubicBezTo>
                    <a:pt x="191" y="434"/>
                    <a:pt x="199" y="227"/>
                    <a:pt x="203" y="38"/>
                  </a:cubicBezTo>
                  <a:cubicBezTo>
                    <a:pt x="205" y="11"/>
                    <a:pt x="193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5074550" y="2285225"/>
              <a:ext cx="6875" cy="22825"/>
            </a:xfrm>
            <a:custGeom>
              <a:avLst/>
              <a:gdLst/>
              <a:ahLst/>
              <a:cxnLst/>
              <a:rect l="l" t="t" r="r" b="b"/>
              <a:pathLst>
                <a:path w="275" h="913" extrusionOk="0">
                  <a:moveTo>
                    <a:pt x="242" y="0"/>
                  </a:moveTo>
                  <a:cubicBezTo>
                    <a:pt x="197" y="0"/>
                    <a:pt x="119" y="63"/>
                    <a:pt x="119" y="110"/>
                  </a:cubicBezTo>
                  <a:cubicBezTo>
                    <a:pt x="111" y="362"/>
                    <a:pt x="0" y="638"/>
                    <a:pt x="37" y="882"/>
                  </a:cubicBezTo>
                  <a:cubicBezTo>
                    <a:pt x="41" y="904"/>
                    <a:pt x="54" y="912"/>
                    <a:pt x="68" y="912"/>
                  </a:cubicBezTo>
                  <a:cubicBezTo>
                    <a:pt x="99" y="912"/>
                    <a:pt x="140" y="878"/>
                    <a:pt x="149" y="853"/>
                  </a:cubicBezTo>
                  <a:cubicBezTo>
                    <a:pt x="243" y="613"/>
                    <a:pt x="264" y="295"/>
                    <a:pt x="273" y="40"/>
                  </a:cubicBezTo>
                  <a:cubicBezTo>
                    <a:pt x="274" y="11"/>
                    <a:pt x="261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5091275" y="2273900"/>
              <a:ext cx="7175" cy="21600"/>
            </a:xfrm>
            <a:custGeom>
              <a:avLst/>
              <a:gdLst/>
              <a:ahLst/>
              <a:cxnLst/>
              <a:rect l="l" t="t" r="r" b="b"/>
              <a:pathLst>
                <a:path w="287" h="864" extrusionOk="0">
                  <a:moveTo>
                    <a:pt x="251" y="1"/>
                  </a:moveTo>
                  <a:cubicBezTo>
                    <a:pt x="208" y="1"/>
                    <a:pt x="137" y="59"/>
                    <a:pt x="132" y="108"/>
                  </a:cubicBezTo>
                  <a:cubicBezTo>
                    <a:pt x="107" y="323"/>
                    <a:pt x="0" y="641"/>
                    <a:pt x="70" y="847"/>
                  </a:cubicBezTo>
                  <a:cubicBezTo>
                    <a:pt x="73" y="859"/>
                    <a:pt x="80" y="863"/>
                    <a:pt x="89" y="863"/>
                  </a:cubicBezTo>
                  <a:cubicBezTo>
                    <a:pt x="111" y="863"/>
                    <a:pt x="143" y="834"/>
                    <a:pt x="149" y="819"/>
                  </a:cubicBezTo>
                  <a:cubicBezTo>
                    <a:pt x="252" y="596"/>
                    <a:pt x="252" y="298"/>
                    <a:pt x="281" y="55"/>
                  </a:cubicBezTo>
                  <a:cubicBezTo>
                    <a:pt x="286" y="16"/>
                    <a:pt x="272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5135900" y="2225600"/>
              <a:ext cx="15075" cy="43950"/>
            </a:xfrm>
            <a:custGeom>
              <a:avLst/>
              <a:gdLst/>
              <a:ahLst/>
              <a:cxnLst/>
              <a:rect l="l" t="t" r="r" b="b"/>
              <a:pathLst>
                <a:path w="603" h="1758" extrusionOk="0">
                  <a:moveTo>
                    <a:pt x="573" y="1"/>
                  </a:moveTo>
                  <a:cubicBezTo>
                    <a:pt x="541" y="1"/>
                    <a:pt x="484" y="38"/>
                    <a:pt x="474" y="75"/>
                  </a:cubicBezTo>
                  <a:cubicBezTo>
                    <a:pt x="312" y="608"/>
                    <a:pt x="64" y="1182"/>
                    <a:pt x="3" y="1735"/>
                  </a:cubicBezTo>
                  <a:cubicBezTo>
                    <a:pt x="0" y="1752"/>
                    <a:pt x="7" y="1758"/>
                    <a:pt x="17" y="1758"/>
                  </a:cubicBezTo>
                  <a:cubicBezTo>
                    <a:pt x="39" y="1758"/>
                    <a:pt x="80" y="1728"/>
                    <a:pt x="85" y="1714"/>
                  </a:cubicBezTo>
                  <a:cubicBezTo>
                    <a:pt x="321" y="1198"/>
                    <a:pt x="432" y="587"/>
                    <a:pt x="594" y="42"/>
                  </a:cubicBezTo>
                  <a:cubicBezTo>
                    <a:pt x="602" y="12"/>
                    <a:pt x="592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5147625" y="2202725"/>
              <a:ext cx="16300" cy="67800"/>
            </a:xfrm>
            <a:custGeom>
              <a:avLst/>
              <a:gdLst/>
              <a:ahLst/>
              <a:cxnLst/>
              <a:rect l="l" t="t" r="r" b="b"/>
              <a:pathLst>
                <a:path w="652" h="2712" extrusionOk="0">
                  <a:moveTo>
                    <a:pt x="628" y="1"/>
                  </a:moveTo>
                  <a:cubicBezTo>
                    <a:pt x="592" y="1"/>
                    <a:pt x="522" y="57"/>
                    <a:pt x="516" y="98"/>
                  </a:cubicBezTo>
                  <a:cubicBezTo>
                    <a:pt x="405" y="990"/>
                    <a:pt x="310" y="1824"/>
                    <a:pt x="9" y="2675"/>
                  </a:cubicBezTo>
                  <a:cubicBezTo>
                    <a:pt x="0" y="2702"/>
                    <a:pt x="11" y="2712"/>
                    <a:pt x="29" y="2712"/>
                  </a:cubicBezTo>
                  <a:cubicBezTo>
                    <a:pt x="53" y="2712"/>
                    <a:pt x="92" y="2692"/>
                    <a:pt x="104" y="2675"/>
                  </a:cubicBezTo>
                  <a:cubicBezTo>
                    <a:pt x="599" y="1977"/>
                    <a:pt x="554" y="854"/>
                    <a:pt x="649" y="32"/>
                  </a:cubicBezTo>
                  <a:cubicBezTo>
                    <a:pt x="651" y="9"/>
                    <a:pt x="642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5159125" y="2228500"/>
              <a:ext cx="10200" cy="26550"/>
            </a:xfrm>
            <a:custGeom>
              <a:avLst/>
              <a:gdLst/>
              <a:ahLst/>
              <a:cxnLst/>
              <a:rect l="l" t="t" r="r" b="b"/>
              <a:pathLst>
                <a:path w="408" h="1062" extrusionOk="0">
                  <a:moveTo>
                    <a:pt x="366" y="1"/>
                  </a:moveTo>
                  <a:cubicBezTo>
                    <a:pt x="324" y="1"/>
                    <a:pt x="253" y="44"/>
                    <a:pt x="242" y="91"/>
                  </a:cubicBezTo>
                  <a:cubicBezTo>
                    <a:pt x="160" y="401"/>
                    <a:pt x="94" y="715"/>
                    <a:pt x="6" y="1024"/>
                  </a:cubicBezTo>
                  <a:cubicBezTo>
                    <a:pt x="1" y="1051"/>
                    <a:pt x="10" y="1061"/>
                    <a:pt x="26" y="1061"/>
                  </a:cubicBezTo>
                  <a:cubicBezTo>
                    <a:pt x="53" y="1061"/>
                    <a:pt x="98" y="1029"/>
                    <a:pt x="106" y="999"/>
                  </a:cubicBezTo>
                  <a:cubicBezTo>
                    <a:pt x="210" y="685"/>
                    <a:pt x="292" y="368"/>
                    <a:pt x="395" y="54"/>
                  </a:cubicBezTo>
                  <a:cubicBezTo>
                    <a:pt x="407" y="16"/>
                    <a:pt x="39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4773625" y="2271400"/>
              <a:ext cx="10250" cy="39075"/>
            </a:xfrm>
            <a:custGeom>
              <a:avLst/>
              <a:gdLst/>
              <a:ahLst/>
              <a:cxnLst/>
              <a:rect l="l" t="t" r="r" b="b"/>
              <a:pathLst>
                <a:path w="410" h="1563" extrusionOk="0">
                  <a:moveTo>
                    <a:pt x="369" y="0"/>
                  </a:moveTo>
                  <a:cubicBezTo>
                    <a:pt x="326" y="0"/>
                    <a:pt x="257" y="49"/>
                    <a:pt x="249" y="97"/>
                  </a:cubicBezTo>
                  <a:cubicBezTo>
                    <a:pt x="154" y="568"/>
                    <a:pt x="72" y="1042"/>
                    <a:pt x="5" y="1517"/>
                  </a:cubicBezTo>
                  <a:cubicBezTo>
                    <a:pt x="1" y="1550"/>
                    <a:pt x="13" y="1562"/>
                    <a:pt x="32" y="1562"/>
                  </a:cubicBezTo>
                  <a:cubicBezTo>
                    <a:pt x="65" y="1562"/>
                    <a:pt x="117" y="1523"/>
                    <a:pt x="125" y="1488"/>
                  </a:cubicBezTo>
                  <a:cubicBezTo>
                    <a:pt x="240" y="1018"/>
                    <a:pt x="306" y="535"/>
                    <a:pt x="402" y="55"/>
                  </a:cubicBezTo>
                  <a:cubicBezTo>
                    <a:pt x="409" y="16"/>
                    <a:pt x="393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4781000" y="2279725"/>
              <a:ext cx="13625" cy="22800"/>
            </a:xfrm>
            <a:custGeom>
              <a:avLst/>
              <a:gdLst/>
              <a:ahLst/>
              <a:cxnLst/>
              <a:rect l="l" t="t" r="r" b="b"/>
              <a:pathLst>
                <a:path w="545" h="912" extrusionOk="0">
                  <a:moveTo>
                    <a:pt x="338" y="1"/>
                  </a:moveTo>
                  <a:cubicBezTo>
                    <a:pt x="327" y="1"/>
                    <a:pt x="316" y="2"/>
                    <a:pt x="305" y="4"/>
                  </a:cubicBezTo>
                  <a:cubicBezTo>
                    <a:pt x="198" y="29"/>
                    <a:pt x="90" y="140"/>
                    <a:pt x="65" y="247"/>
                  </a:cubicBezTo>
                  <a:cubicBezTo>
                    <a:pt x="12" y="462"/>
                    <a:pt x="1" y="912"/>
                    <a:pt x="284" y="912"/>
                  </a:cubicBezTo>
                  <a:cubicBezTo>
                    <a:pt x="306" y="912"/>
                    <a:pt x="329" y="909"/>
                    <a:pt x="354" y="904"/>
                  </a:cubicBezTo>
                  <a:cubicBezTo>
                    <a:pt x="425" y="887"/>
                    <a:pt x="490" y="821"/>
                    <a:pt x="507" y="751"/>
                  </a:cubicBezTo>
                  <a:cubicBezTo>
                    <a:pt x="545" y="627"/>
                    <a:pt x="515" y="598"/>
                    <a:pt x="465" y="490"/>
                  </a:cubicBezTo>
                  <a:cubicBezTo>
                    <a:pt x="416" y="375"/>
                    <a:pt x="421" y="267"/>
                    <a:pt x="449" y="148"/>
                  </a:cubicBezTo>
                  <a:cubicBezTo>
                    <a:pt x="471" y="56"/>
                    <a:pt x="419" y="1"/>
                    <a:pt x="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1554375" y="813925"/>
              <a:ext cx="157425" cy="263750"/>
            </a:xfrm>
            <a:custGeom>
              <a:avLst/>
              <a:gdLst/>
              <a:ahLst/>
              <a:cxnLst/>
              <a:rect l="l" t="t" r="r" b="b"/>
              <a:pathLst>
                <a:path w="6297" h="10550" extrusionOk="0">
                  <a:moveTo>
                    <a:pt x="3607" y="0"/>
                  </a:moveTo>
                  <a:cubicBezTo>
                    <a:pt x="2420" y="0"/>
                    <a:pt x="958" y="737"/>
                    <a:pt x="79" y="1180"/>
                  </a:cubicBezTo>
                  <a:cubicBezTo>
                    <a:pt x="29" y="1201"/>
                    <a:pt x="1" y="1296"/>
                    <a:pt x="49" y="1296"/>
                  </a:cubicBezTo>
                  <a:cubicBezTo>
                    <a:pt x="57" y="1296"/>
                    <a:pt x="67" y="1294"/>
                    <a:pt x="79" y="1288"/>
                  </a:cubicBezTo>
                  <a:cubicBezTo>
                    <a:pt x="1111" y="789"/>
                    <a:pt x="2276" y="202"/>
                    <a:pt x="3444" y="169"/>
                  </a:cubicBezTo>
                  <a:cubicBezTo>
                    <a:pt x="3471" y="168"/>
                    <a:pt x="3499" y="168"/>
                    <a:pt x="3525" y="168"/>
                  </a:cubicBezTo>
                  <a:cubicBezTo>
                    <a:pt x="5691" y="168"/>
                    <a:pt x="5400" y="2797"/>
                    <a:pt x="5025" y="4282"/>
                  </a:cubicBezTo>
                  <a:cubicBezTo>
                    <a:pt x="4484" y="6412"/>
                    <a:pt x="3238" y="8315"/>
                    <a:pt x="3027" y="10533"/>
                  </a:cubicBezTo>
                  <a:cubicBezTo>
                    <a:pt x="3026" y="10545"/>
                    <a:pt x="3031" y="10550"/>
                    <a:pt x="3039" y="10550"/>
                  </a:cubicBezTo>
                  <a:cubicBezTo>
                    <a:pt x="3058" y="10550"/>
                    <a:pt x="3094" y="10522"/>
                    <a:pt x="3097" y="10504"/>
                  </a:cubicBezTo>
                  <a:cubicBezTo>
                    <a:pt x="3675" y="7865"/>
                    <a:pt x="6297" y="4025"/>
                    <a:pt x="5339" y="1210"/>
                  </a:cubicBezTo>
                  <a:cubicBezTo>
                    <a:pt x="5032" y="310"/>
                    <a:pt x="4377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1921300" y="1475475"/>
              <a:ext cx="147450" cy="433900"/>
            </a:xfrm>
            <a:custGeom>
              <a:avLst/>
              <a:gdLst/>
              <a:ahLst/>
              <a:cxnLst/>
              <a:rect l="l" t="t" r="r" b="b"/>
              <a:pathLst>
                <a:path w="5898" h="17356" extrusionOk="0">
                  <a:moveTo>
                    <a:pt x="168" y="1"/>
                  </a:moveTo>
                  <a:cubicBezTo>
                    <a:pt x="97" y="1"/>
                    <a:pt x="1" y="127"/>
                    <a:pt x="76" y="157"/>
                  </a:cubicBezTo>
                  <a:cubicBezTo>
                    <a:pt x="3957" y="1862"/>
                    <a:pt x="5873" y="4195"/>
                    <a:pt x="5175" y="8551"/>
                  </a:cubicBezTo>
                  <a:cubicBezTo>
                    <a:pt x="4750" y="11194"/>
                    <a:pt x="4226" y="14922"/>
                    <a:pt x="5638" y="17334"/>
                  </a:cubicBezTo>
                  <a:cubicBezTo>
                    <a:pt x="5648" y="17349"/>
                    <a:pt x="5662" y="17356"/>
                    <a:pt x="5678" y="17356"/>
                  </a:cubicBezTo>
                  <a:cubicBezTo>
                    <a:pt x="5735" y="17356"/>
                    <a:pt x="5812" y="17275"/>
                    <a:pt x="5787" y="17226"/>
                  </a:cubicBezTo>
                  <a:cubicBezTo>
                    <a:pt x="4899" y="15484"/>
                    <a:pt x="4940" y="12908"/>
                    <a:pt x="5019" y="11004"/>
                  </a:cubicBezTo>
                  <a:cubicBezTo>
                    <a:pt x="5101" y="9055"/>
                    <a:pt x="5898" y="7122"/>
                    <a:pt x="5501" y="5157"/>
                  </a:cubicBezTo>
                  <a:cubicBezTo>
                    <a:pt x="4956" y="2478"/>
                    <a:pt x="2537" y="978"/>
                    <a:pt x="188" y="4"/>
                  </a:cubicBezTo>
                  <a:cubicBezTo>
                    <a:pt x="182" y="2"/>
                    <a:pt x="175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199100" y="2141050"/>
              <a:ext cx="102375" cy="365025"/>
            </a:xfrm>
            <a:custGeom>
              <a:avLst/>
              <a:gdLst/>
              <a:ahLst/>
              <a:cxnLst/>
              <a:rect l="l" t="t" r="r" b="b"/>
              <a:pathLst>
                <a:path w="4095" h="14601" extrusionOk="0">
                  <a:moveTo>
                    <a:pt x="1254" y="0"/>
                  </a:moveTo>
                  <a:cubicBezTo>
                    <a:pt x="1212" y="0"/>
                    <a:pt x="1150" y="55"/>
                    <a:pt x="1152" y="96"/>
                  </a:cubicBezTo>
                  <a:cubicBezTo>
                    <a:pt x="1698" y="5105"/>
                    <a:pt x="1" y="10501"/>
                    <a:pt x="3961" y="14588"/>
                  </a:cubicBezTo>
                  <a:cubicBezTo>
                    <a:pt x="3968" y="14597"/>
                    <a:pt x="3977" y="14600"/>
                    <a:pt x="3987" y="14600"/>
                  </a:cubicBezTo>
                  <a:cubicBezTo>
                    <a:pt x="4033" y="14600"/>
                    <a:pt x="4094" y="14526"/>
                    <a:pt x="4064" y="14485"/>
                  </a:cubicBezTo>
                  <a:cubicBezTo>
                    <a:pt x="2391" y="12343"/>
                    <a:pt x="1512" y="10001"/>
                    <a:pt x="1293" y="7289"/>
                  </a:cubicBezTo>
                  <a:cubicBezTo>
                    <a:pt x="1099" y="4861"/>
                    <a:pt x="1607" y="2458"/>
                    <a:pt x="1289" y="34"/>
                  </a:cubicBezTo>
                  <a:cubicBezTo>
                    <a:pt x="1285" y="10"/>
                    <a:pt x="1272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2607100" y="1636250"/>
              <a:ext cx="172375" cy="480775"/>
            </a:xfrm>
            <a:custGeom>
              <a:avLst/>
              <a:gdLst/>
              <a:ahLst/>
              <a:cxnLst/>
              <a:rect l="l" t="t" r="r" b="b"/>
              <a:pathLst>
                <a:path w="6895" h="19231" extrusionOk="0">
                  <a:moveTo>
                    <a:pt x="1813" y="1"/>
                  </a:moveTo>
                  <a:cubicBezTo>
                    <a:pt x="1744" y="1"/>
                    <a:pt x="1651" y="123"/>
                    <a:pt x="1724" y="146"/>
                  </a:cubicBezTo>
                  <a:cubicBezTo>
                    <a:pt x="3351" y="655"/>
                    <a:pt x="5086" y="1336"/>
                    <a:pt x="5841" y="2991"/>
                  </a:cubicBezTo>
                  <a:cubicBezTo>
                    <a:pt x="6873" y="5250"/>
                    <a:pt x="6361" y="8033"/>
                    <a:pt x="5177" y="10077"/>
                  </a:cubicBezTo>
                  <a:cubicBezTo>
                    <a:pt x="3508" y="12955"/>
                    <a:pt x="754" y="15870"/>
                    <a:pt x="11" y="19173"/>
                  </a:cubicBezTo>
                  <a:cubicBezTo>
                    <a:pt x="1" y="19215"/>
                    <a:pt x="16" y="19231"/>
                    <a:pt x="40" y="19231"/>
                  </a:cubicBezTo>
                  <a:cubicBezTo>
                    <a:pt x="82" y="19231"/>
                    <a:pt x="153" y="19181"/>
                    <a:pt x="164" y="19136"/>
                  </a:cubicBezTo>
                  <a:cubicBezTo>
                    <a:pt x="1303" y="14694"/>
                    <a:pt x="6060" y="11481"/>
                    <a:pt x="6523" y="6881"/>
                  </a:cubicBezTo>
                  <a:cubicBezTo>
                    <a:pt x="6894" y="3178"/>
                    <a:pt x="5251" y="1034"/>
                    <a:pt x="1827" y="3"/>
                  </a:cubicBezTo>
                  <a:cubicBezTo>
                    <a:pt x="1823" y="1"/>
                    <a:pt x="1818" y="1"/>
                    <a:pt x="1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2224800" y="948400"/>
              <a:ext cx="407500" cy="357425"/>
            </a:xfrm>
            <a:custGeom>
              <a:avLst/>
              <a:gdLst/>
              <a:ahLst/>
              <a:cxnLst/>
              <a:rect l="l" t="t" r="r" b="b"/>
              <a:pathLst>
                <a:path w="16300" h="14297" extrusionOk="0">
                  <a:moveTo>
                    <a:pt x="16270" y="0"/>
                  </a:moveTo>
                  <a:cubicBezTo>
                    <a:pt x="16227" y="0"/>
                    <a:pt x="16152" y="62"/>
                    <a:pt x="16149" y="108"/>
                  </a:cubicBezTo>
                  <a:cubicBezTo>
                    <a:pt x="15497" y="7148"/>
                    <a:pt x="6516" y="5381"/>
                    <a:pt x="2202" y="8853"/>
                  </a:cubicBezTo>
                  <a:cubicBezTo>
                    <a:pt x="1" y="10625"/>
                    <a:pt x="839" y="13127"/>
                    <a:pt x="3320" y="14291"/>
                  </a:cubicBezTo>
                  <a:cubicBezTo>
                    <a:pt x="3327" y="14295"/>
                    <a:pt x="3334" y="14296"/>
                    <a:pt x="3341" y="14296"/>
                  </a:cubicBezTo>
                  <a:cubicBezTo>
                    <a:pt x="3405" y="14296"/>
                    <a:pt x="3491" y="14180"/>
                    <a:pt x="3424" y="14147"/>
                  </a:cubicBezTo>
                  <a:cubicBezTo>
                    <a:pt x="2636" y="13758"/>
                    <a:pt x="1319" y="12706"/>
                    <a:pt x="1157" y="11756"/>
                  </a:cubicBezTo>
                  <a:cubicBezTo>
                    <a:pt x="967" y="10641"/>
                    <a:pt x="1855" y="9229"/>
                    <a:pt x="2735" y="8626"/>
                  </a:cubicBezTo>
                  <a:cubicBezTo>
                    <a:pt x="3375" y="8188"/>
                    <a:pt x="4076" y="7866"/>
                    <a:pt x="4799" y="7602"/>
                  </a:cubicBezTo>
                  <a:cubicBezTo>
                    <a:pt x="7008" y="6789"/>
                    <a:pt x="9271" y="6256"/>
                    <a:pt x="11533" y="5645"/>
                  </a:cubicBezTo>
                  <a:cubicBezTo>
                    <a:pt x="14465" y="4856"/>
                    <a:pt x="16133" y="3060"/>
                    <a:pt x="16298" y="37"/>
                  </a:cubicBezTo>
                  <a:cubicBezTo>
                    <a:pt x="16299" y="11"/>
                    <a:pt x="16287" y="0"/>
                    <a:pt x="16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2791725" y="1219675"/>
              <a:ext cx="129125" cy="319475"/>
            </a:xfrm>
            <a:custGeom>
              <a:avLst/>
              <a:gdLst/>
              <a:ahLst/>
              <a:cxnLst/>
              <a:rect l="l" t="t" r="r" b="b"/>
              <a:pathLst>
                <a:path w="5165" h="12779" extrusionOk="0">
                  <a:moveTo>
                    <a:pt x="5125" y="1"/>
                  </a:moveTo>
                  <a:cubicBezTo>
                    <a:pt x="5097" y="1"/>
                    <a:pt x="5057" y="25"/>
                    <a:pt x="5046" y="58"/>
                  </a:cubicBezTo>
                  <a:cubicBezTo>
                    <a:pt x="3782" y="3357"/>
                    <a:pt x="1" y="9295"/>
                    <a:pt x="2841" y="12767"/>
                  </a:cubicBezTo>
                  <a:cubicBezTo>
                    <a:pt x="2847" y="12775"/>
                    <a:pt x="2856" y="12779"/>
                    <a:pt x="2865" y="12779"/>
                  </a:cubicBezTo>
                  <a:cubicBezTo>
                    <a:pt x="2908" y="12779"/>
                    <a:pt x="2969" y="12702"/>
                    <a:pt x="2945" y="12664"/>
                  </a:cubicBezTo>
                  <a:cubicBezTo>
                    <a:pt x="467" y="8775"/>
                    <a:pt x="3803" y="3709"/>
                    <a:pt x="5150" y="58"/>
                  </a:cubicBezTo>
                  <a:cubicBezTo>
                    <a:pt x="5165" y="17"/>
                    <a:pt x="5149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3148675" y="1654175"/>
              <a:ext cx="133525" cy="558375"/>
            </a:xfrm>
            <a:custGeom>
              <a:avLst/>
              <a:gdLst/>
              <a:ahLst/>
              <a:cxnLst/>
              <a:rect l="l" t="t" r="r" b="b"/>
              <a:pathLst>
                <a:path w="5341" h="22335" extrusionOk="0">
                  <a:moveTo>
                    <a:pt x="133" y="0"/>
                  </a:moveTo>
                  <a:cubicBezTo>
                    <a:pt x="77" y="0"/>
                    <a:pt x="1" y="91"/>
                    <a:pt x="42" y="132"/>
                  </a:cubicBezTo>
                  <a:cubicBezTo>
                    <a:pt x="3510" y="3802"/>
                    <a:pt x="1544" y="10173"/>
                    <a:pt x="1780" y="14753"/>
                  </a:cubicBezTo>
                  <a:cubicBezTo>
                    <a:pt x="1908" y="17192"/>
                    <a:pt x="2255" y="21627"/>
                    <a:pt x="5178" y="22333"/>
                  </a:cubicBezTo>
                  <a:cubicBezTo>
                    <a:pt x="5181" y="22334"/>
                    <a:pt x="5184" y="22334"/>
                    <a:pt x="5187" y="22334"/>
                  </a:cubicBezTo>
                  <a:cubicBezTo>
                    <a:pt x="5250" y="22334"/>
                    <a:pt x="5340" y="22221"/>
                    <a:pt x="5273" y="22202"/>
                  </a:cubicBezTo>
                  <a:cubicBezTo>
                    <a:pt x="1359" y="21041"/>
                    <a:pt x="1842" y="13981"/>
                    <a:pt x="1986" y="10900"/>
                  </a:cubicBezTo>
                  <a:cubicBezTo>
                    <a:pt x="2160" y="7217"/>
                    <a:pt x="2928" y="2894"/>
                    <a:pt x="162" y="12"/>
                  </a:cubicBezTo>
                  <a:cubicBezTo>
                    <a:pt x="154" y="4"/>
                    <a:pt x="144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3585350" y="1901300"/>
              <a:ext cx="209900" cy="246400"/>
            </a:xfrm>
            <a:custGeom>
              <a:avLst/>
              <a:gdLst/>
              <a:ahLst/>
              <a:cxnLst/>
              <a:rect l="l" t="t" r="r" b="b"/>
              <a:pathLst>
                <a:path w="8396" h="9856" extrusionOk="0">
                  <a:moveTo>
                    <a:pt x="8359" y="1"/>
                  </a:moveTo>
                  <a:cubicBezTo>
                    <a:pt x="8333" y="1"/>
                    <a:pt x="8295" y="22"/>
                    <a:pt x="8281" y="49"/>
                  </a:cubicBezTo>
                  <a:cubicBezTo>
                    <a:pt x="7873" y="921"/>
                    <a:pt x="7563" y="1804"/>
                    <a:pt x="7241" y="2708"/>
                  </a:cubicBezTo>
                  <a:cubicBezTo>
                    <a:pt x="6387" y="5115"/>
                    <a:pt x="6032" y="6552"/>
                    <a:pt x="3484" y="7654"/>
                  </a:cubicBezTo>
                  <a:cubicBezTo>
                    <a:pt x="2122" y="8245"/>
                    <a:pt x="1114" y="8658"/>
                    <a:pt x="53" y="9748"/>
                  </a:cubicBezTo>
                  <a:cubicBezTo>
                    <a:pt x="1" y="9803"/>
                    <a:pt x="21" y="9856"/>
                    <a:pt x="64" y="9856"/>
                  </a:cubicBezTo>
                  <a:cubicBezTo>
                    <a:pt x="82" y="9856"/>
                    <a:pt x="105" y="9846"/>
                    <a:pt x="127" y="9822"/>
                  </a:cubicBezTo>
                  <a:cubicBezTo>
                    <a:pt x="1366" y="8567"/>
                    <a:pt x="2555" y="8315"/>
                    <a:pt x="4095" y="7601"/>
                  </a:cubicBezTo>
                  <a:cubicBezTo>
                    <a:pt x="4797" y="7279"/>
                    <a:pt x="5400" y="6949"/>
                    <a:pt x="5878" y="6312"/>
                  </a:cubicBezTo>
                  <a:cubicBezTo>
                    <a:pt x="7147" y="4624"/>
                    <a:pt x="7621" y="1961"/>
                    <a:pt x="8381" y="54"/>
                  </a:cubicBezTo>
                  <a:cubicBezTo>
                    <a:pt x="8396" y="16"/>
                    <a:pt x="8382" y="1"/>
                    <a:pt x="8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3762425" y="1384850"/>
              <a:ext cx="271675" cy="297150"/>
            </a:xfrm>
            <a:custGeom>
              <a:avLst/>
              <a:gdLst/>
              <a:ahLst/>
              <a:cxnLst/>
              <a:rect l="l" t="t" r="r" b="b"/>
              <a:pathLst>
                <a:path w="10867" h="11886" extrusionOk="0">
                  <a:moveTo>
                    <a:pt x="6042" y="193"/>
                  </a:moveTo>
                  <a:cubicBezTo>
                    <a:pt x="5514" y="388"/>
                    <a:pt x="5039" y="854"/>
                    <a:pt x="4620" y="1443"/>
                  </a:cubicBezTo>
                  <a:lnTo>
                    <a:pt x="4620" y="1443"/>
                  </a:lnTo>
                  <a:cubicBezTo>
                    <a:pt x="5006" y="977"/>
                    <a:pt x="5499" y="464"/>
                    <a:pt x="6042" y="193"/>
                  </a:cubicBezTo>
                  <a:close/>
                  <a:moveTo>
                    <a:pt x="4620" y="1443"/>
                  </a:moveTo>
                  <a:lnTo>
                    <a:pt x="4620" y="1443"/>
                  </a:lnTo>
                  <a:cubicBezTo>
                    <a:pt x="4494" y="1595"/>
                    <a:pt x="4380" y="1742"/>
                    <a:pt x="4279" y="1874"/>
                  </a:cubicBezTo>
                  <a:cubicBezTo>
                    <a:pt x="3775" y="2535"/>
                    <a:pt x="3375" y="3262"/>
                    <a:pt x="3056" y="4026"/>
                  </a:cubicBezTo>
                  <a:cubicBezTo>
                    <a:pt x="2734" y="4807"/>
                    <a:pt x="2591" y="5678"/>
                    <a:pt x="2223" y="6429"/>
                  </a:cubicBezTo>
                  <a:cubicBezTo>
                    <a:pt x="1715" y="7482"/>
                    <a:pt x="827" y="8344"/>
                    <a:pt x="47" y="9187"/>
                  </a:cubicBezTo>
                  <a:cubicBezTo>
                    <a:pt x="0" y="9239"/>
                    <a:pt x="19" y="9287"/>
                    <a:pt x="59" y="9287"/>
                  </a:cubicBezTo>
                  <a:cubicBezTo>
                    <a:pt x="76" y="9287"/>
                    <a:pt x="96" y="9278"/>
                    <a:pt x="117" y="9257"/>
                  </a:cubicBezTo>
                  <a:cubicBezTo>
                    <a:pt x="1108" y="8192"/>
                    <a:pt x="2058" y="7180"/>
                    <a:pt x="2607" y="5813"/>
                  </a:cubicBezTo>
                  <a:cubicBezTo>
                    <a:pt x="2910" y="5059"/>
                    <a:pt x="3597" y="2883"/>
                    <a:pt x="4620" y="1443"/>
                  </a:cubicBezTo>
                  <a:close/>
                  <a:moveTo>
                    <a:pt x="6796" y="0"/>
                  </a:moveTo>
                  <a:cubicBezTo>
                    <a:pt x="6783" y="0"/>
                    <a:pt x="6770" y="0"/>
                    <a:pt x="6757" y="0"/>
                  </a:cubicBezTo>
                  <a:cubicBezTo>
                    <a:pt x="6512" y="6"/>
                    <a:pt x="6272" y="78"/>
                    <a:pt x="6042" y="193"/>
                  </a:cubicBezTo>
                  <a:lnTo>
                    <a:pt x="6042" y="193"/>
                  </a:lnTo>
                  <a:cubicBezTo>
                    <a:pt x="6215" y="129"/>
                    <a:pt x="6395" y="95"/>
                    <a:pt x="6580" y="95"/>
                  </a:cubicBezTo>
                  <a:cubicBezTo>
                    <a:pt x="6812" y="95"/>
                    <a:pt x="7052" y="149"/>
                    <a:pt x="7302" y="268"/>
                  </a:cubicBezTo>
                  <a:cubicBezTo>
                    <a:pt x="8590" y="887"/>
                    <a:pt x="8672" y="4178"/>
                    <a:pt x="9019" y="5434"/>
                  </a:cubicBezTo>
                  <a:cubicBezTo>
                    <a:pt x="9606" y="7576"/>
                    <a:pt x="10336" y="9653"/>
                    <a:pt x="10721" y="11850"/>
                  </a:cubicBezTo>
                  <a:cubicBezTo>
                    <a:pt x="10724" y="11876"/>
                    <a:pt x="10738" y="11886"/>
                    <a:pt x="10757" y="11886"/>
                  </a:cubicBezTo>
                  <a:cubicBezTo>
                    <a:pt x="10800" y="11886"/>
                    <a:pt x="10867" y="11828"/>
                    <a:pt x="10860" y="11784"/>
                  </a:cubicBezTo>
                  <a:cubicBezTo>
                    <a:pt x="10464" y="9200"/>
                    <a:pt x="9490" y="6789"/>
                    <a:pt x="8883" y="4253"/>
                  </a:cubicBezTo>
                  <a:cubicBezTo>
                    <a:pt x="8604" y="3075"/>
                    <a:pt x="8716" y="0"/>
                    <a:pt x="6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4260075" y="1493625"/>
              <a:ext cx="71300" cy="271025"/>
            </a:xfrm>
            <a:custGeom>
              <a:avLst/>
              <a:gdLst/>
              <a:ahLst/>
              <a:cxnLst/>
              <a:rect l="l" t="t" r="r" b="b"/>
              <a:pathLst>
                <a:path w="2852" h="10841" extrusionOk="0">
                  <a:moveTo>
                    <a:pt x="131" y="1"/>
                  </a:moveTo>
                  <a:cubicBezTo>
                    <a:pt x="75" y="1"/>
                    <a:pt x="0" y="90"/>
                    <a:pt x="42" y="125"/>
                  </a:cubicBezTo>
                  <a:cubicBezTo>
                    <a:pt x="1542" y="1479"/>
                    <a:pt x="1054" y="4662"/>
                    <a:pt x="1124" y="6459"/>
                  </a:cubicBezTo>
                  <a:cubicBezTo>
                    <a:pt x="1191" y="8090"/>
                    <a:pt x="1475" y="9675"/>
                    <a:pt x="2706" y="10831"/>
                  </a:cubicBezTo>
                  <a:cubicBezTo>
                    <a:pt x="2713" y="10838"/>
                    <a:pt x="2722" y="10841"/>
                    <a:pt x="2732" y="10841"/>
                  </a:cubicBezTo>
                  <a:cubicBezTo>
                    <a:pt x="2782" y="10841"/>
                    <a:pt x="2851" y="10762"/>
                    <a:pt x="2813" y="10720"/>
                  </a:cubicBezTo>
                  <a:cubicBezTo>
                    <a:pt x="980" y="8681"/>
                    <a:pt x="1418" y="6129"/>
                    <a:pt x="1231" y="3614"/>
                  </a:cubicBezTo>
                  <a:cubicBezTo>
                    <a:pt x="1145" y="2442"/>
                    <a:pt x="1120" y="818"/>
                    <a:pt x="158" y="10"/>
                  </a:cubicBezTo>
                  <a:cubicBezTo>
                    <a:pt x="150" y="4"/>
                    <a:pt x="141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4379525" y="1977250"/>
              <a:ext cx="143075" cy="289650"/>
            </a:xfrm>
            <a:custGeom>
              <a:avLst/>
              <a:gdLst/>
              <a:ahLst/>
              <a:cxnLst/>
              <a:rect l="l" t="t" r="r" b="b"/>
              <a:pathLst>
                <a:path w="5723" h="11586" extrusionOk="0">
                  <a:moveTo>
                    <a:pt x="3077" y="0"/>
                  </a:moveTo>
                  <a:cubicBezTo>
                    <a:pt x="3044" y="0"/>
                    <a:pt x="2998" y="26"/>
                    <a:pt x="2982" y="63"/>
                  </a:cubicBezTo>
                  <a:cubicBezTo>
                    <a:pt x="1925" y="2701"/>
                    <a:pt x="0" y="5550"/>
                    <a:pt x="756" y="8564"/>
                  </a:cubicBezTo>
                  <a:cubicBezTo>
                    <a:pt x="1191" y="10296"/>
                    <a:pt x="2632" y="11585"/>
                    <a:pt x="4271" y="11585"/>
                  </a:cubicBezTo>
                  <a:cubicBezTo>
                    <a:pt x="4718" y="11585"/>
                    <a:pt x="5180" y="11489"/>
                    <a:pt x="5641" y="11280"/>
                  </a:cubicBezTo>
                  <a:cubicBezTo>
                    <a:pt x="5690" y="11255"/>
                    <a:pt x="5722" y="11166"/>
                    <a:pt x="5668" y="11166"/>
                  </a:cubicBezTo>
                  <a:cubicBezTo>
                    <a:pt x="5660" y="11166"/>
                    <a:pt x="5650" y="11168"/>
                    <a:pt x="5637" y="11173"/>
                  </a:cubicBezTo>
                  <a:cubicBezTo>
                    <a:pt x="5204" y="11333"/>
                    <a:pt x="4781" y="11410"/>
                    <a:pt x="4373" y="11410"/>
                  </a:cubicBezTo>
                  <a:cubicBezTo>
                    <a:pt x="3383" y="11410"/>
                    <a:pt x="2488" y="10958"/>
                    <a:pt x="1793" y="10154"/>
                  </a:cubicBezTo>
                  <a:cubicBezTo>
                    <a:pt x="715" y="8911"/>
                    <a:pt x="781" y="7445"/>
                    <a:pt x="987" y="5900"/>
                  </a:cubicBezTo>
                  <a:cubicBezTo>
                    <a:pt x="1276" y="3774"/>
                    <a:pt x="2321" y="2036"/>
                    <a:pt x="3106" y="63"/>
                  </a:cubicBezTo>
                  <a:cubicBezTo>
                    <a:pt x="3122" y="18"/>
                    <a:pt x="3105" y="0"/>
                    <a:pt x="3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4947775" y="1839250"/>
              <a:ext cx="85675" cy="360275"/>
            </a:xfrm>
            <a:custGeom>
              <a:avLst/>
              <a:gdLst/>
              <a:ahLst/>
              <a:cxnLst/>
              <a:rect l="l" t="t" r="r" b="b"/>
              <a:pathLst>
                <a:path w="3427" h="14411" extrusionOk="0">
                  <a:moveTo>
                    <a:pt x="3378" y="0"/>
                  </a:moveTo>
                  <a:cubicBezTo>
                    <a:pt x="3365" y="0"/>
                    <a:pt x="3350" y="5"/>
                    <a:pt x="3332" y="16"/>
                  </a:cubicBezTo>
                  <a:cubicBezTo>
                    <a:pt x="1830" y="1003"/>
                    <a:pt x="1417" y="2168"/>
                    <a:pt x="1648" y="4001"/>
                  </a:cubicBezTo>
                  <a:cubicBezTo>
                    <a:pt x="1846" y="5603"/>
                    <a:pt x="2589" y="7064"/>
                    <a:pt x="2652" y="8699"/>
                  </a:cubicBezTo>
                  <a:cubicBezTo>
                    <a:pt x="2713" y="10318"/>
                    <a:pt x="2214" y="12956"/>
                    <a:pt x="1285" y="14323"/>
                  </a:cubicBezTo>
                  <a:cubicBezTo>
                    <a:pt x="1246" y="14381"/>
                    <a:pt x="1271" y="14411"/>
                    <a:pt x="1309" y="14411"/>
                  </a:cubicBezTo>
                  <a:cubicBezTo>
                    <a:pt x="1336" y="14411"/>
                    <a:pt x="1370" y="14395"/>
                    <a:pt x="1392" y="14365"/>
                  </a:cubicBezTo>
                  <a:cubicBezTo>
                    <a:pt x="2354" y="13010"/>
                    <a:pt x="2713" y="10950"/>
                    <a:pt x="2800" y="9319"/>
                  </a:cubicBezTo>
                  <a:cubicBezTo>
                    <a:pt x="2970" y="6243"/>
                    <a:pt x="1" y="2332"/>
                    <a:pt x="3370" y="116"/>
                  </a:cubicBezTo>
                  <a:cubicBezTo>
                    <a:pt x="3426" y="79"/>
                    <a:pt x="3427" y="0"/>
                    <a:pt x="3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4690325" y="1145150"/>
              <a:ext cx="184250" cy="429575"/>
            </a:xfrm>
            <a:custGeom>
              <a:avLst/>
              <a:gdLst/>
              <a:ahLst/>
              <a:cxnLst/>
              <a:rect l="l" t="t" r="r" b="b"/>
              <a:pathLst>
                <a:path w="7370" h="17183" extrusionOk="0">
                  <a:moveTo>
                    <a:pt x="7319" y="0"/>
                  </a:moveTo>
                  <a:cubicBezTo>
                    <a:pt x="7296" y="0"/>
                    <a:pt x="7265" y="13"/>
                    <a:pt x="7244" y="38"/>
                  </a:cubicBezTo>
                  <a:cubicBezTo>
                    <a:pt x="5575" y="2107"/>
                    <a:pt x="1169" y="3448"/>
                    <a:pt x="534" y="6289"/>
                  </a:cubicBezTo>
                  <a:cubicBezTo>
                    <a:pt x="233" y="7656"/>
                    <a:pt x="1124" y="9084"/>
                    <a:pt x="1632" y="10298"/>
                  </a:cubicBezTo>
                  <a:cubicBezTo>
                    <a:pt x="2556" y="12507"/>
                    <a:pt x="3106" y="14745"/>
                    <a:pt x="2878" y="17152"/>
                  </a:cubicBezTo>
                  <a:cubicBezTo>
                    <a:pt x="2876" y="17174"/>
                    <a:pt x="2885" y="17183"/>
                    <a:pt x="2900" y="17183"/>
                  </a:cubicBezTo>
                  <a:cubicBezTo>
                    <a:pt x="2935" y="17183"/>
                    <a:pt x="3001" y="17131"/>
                    <a:pt x="3007" y="17090"/>
                  </a:cubicBezTo>
                  <a:cubicBezTo>
                    <a:pt x="3151" y="15658"/>
                    <a:pt x="3069" y="14279"/>
                    <a:pt x="2722" y="12878"/>
                  </a:cubicBezTo>
                  <a:cubicBezTo>
                    <a:pt x="2293" y="11144"/>
                    <a:pt x="1243" y="9592"/>
                    <a:pt x="856" y="7866"/>
                  </a:cubicBezTo>
                  <a:cubicBezTo>
                    <a:pt x="1" y="4030"/>
                    <a:pt x="5430" y="2572"/>
                    <a:pt x="7334" y="70"/>
                  </a:cubicBezTo>
                  <a:cubicBezTo>
                    <a:pt x="7370" y="23"/>
                    <a:pt x="7351" y="0"/>
                    <a:pt x="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4835075" y="757500"/>
              <a:ext cx="110325" cy="265400"/>
            </a:xfrm>
            <a:custGeom>
              <a:avLst/>
              <a:gdLst/>
              <a:ahLst/>
              <a:cxnLst/>
              <a:rect l="l" t="t" r="r" b="b"/>
              <a:pathLst>
                <a:path w="4413" h="10616" extrusionOk="0">
                  <a:moveTo>
                    <a:pt x="4375" y="1"/>
                  </a:moveTo>
                  <a:cubicBezTo>
                    <a:pt x="4366" y="1"/>
                    <a:pt x="4356" y="5"/>
                    <a:pt x="4343" y="14"/>
                  </a:cubicBezTo>
                  <a:cubicBezTo>
                    <a:pt x="3514" y="647"/>
                    <a:pt x="1891" y="1584"/>
                    <a:pt x="1746" y="2748"/>
                  </a:cubicBezTo>
                  <a:cubicBezTo>
                    <a:pt x="1614" y="3772"/>
                    <a:pt x="2337" y="4725"/>
                    <a:pt x="2176" y="5824"/>
                  </a:cubicBezTo>
                  <a:cubicBezTo>
                    <a:pt x="1911" y="7629"/>
                    <a:pt x="834" y="8991"/>
                    <a:pt x="21" y="10564"/>
                  </a:cubicBezTo>
                  <a:cubicBezTo>
                    <a:pt x="0" y="10601"/>
                    <a:pt x="13" y="10616"/>
                    <a:pt x="36" y="10616"/>
                  </a:cubicBezTo>
                  <a:cubicBezTo>
                    <a:pt x="64" y="10616"/>
                    <a:pt x="108" y="10594"/>
                    <a:pt x="124" y="10564"/>
                  </a:cubicBezTo>
                  <a:cubicBezTo>
                    <a:pt x="958" y="8986"/>
                    <a:pt x="2180" y="7579"/>
                    <a:pt x="2333" y="5746"/>
                  </a:cubicBezTo>
                  <a:cubicBezTo>
                    <a:pt x="2386" y="5089"/>
                    <a:pt x="2209" y="4470"/>
                    <a:pt x="2188" y="3846"/>
                  </a:cubicBezTo>
                  <a:cubicBezTo>
                    <a:pt x="2118" y="1658"/>
                    <a:pt x="3093" y="1253"/>
                    <a:pt x="4381" y="77"/>
                  </a:cubicBezTo>
                  <a:cubicBezTo>
                    <a:pt x="4412" y="45"/>
                    <a:pt x="4405" y="1"/>
                    <a:pt x="4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4289075" y="544675"/>
              <a:ext cx="349250" cy="25800"/>
            </a:xfrm>
            <a:custGeom>
              <a:avLst/>
              <a:gdLst/>
              <a:ahLst/>
              <a:cxnLst/>
              <a:rect l="l" t="t" r="r" b="b"/>
              <a:pathLst>
                <a:path w="13970" h="1032" extrusionOk="0">
                  <a:moveTo>
                    <a:pt x="141" y="0"/>
                  </a:moveTo>
                  <a:cubicBezTo>
                    <a:pt x="83" y="0"/>
                    <a:pt x="0" y="105"/>
                    <a:pt x="64" y="121"/>
                  </a:cubicBezTo>
                  <a:cubicBezTo>
                    <a:pt x="967" y="360"/>
                    <a:pt x="1963" y="425"/>
                    <a:pt x="2970" y="425"/>
                  </a:cubicBezTo>
                  <a:cubicBezTo>
                    <a:pt x="4080" y="425"/>
                    <a:pt x="5204" y="346"/>
                    <a:pt x="6232" y="336"/>
                  </a:cubicBezTo>
                  <a:cubicBezTo>
                    <a:pt x="6528" y="333"/>
                    <a:pt x="6822" y="331"/>
                    <a:pt x="7114" y="331"/>
                  </a:cubicBezTo>
                  <a:cubicBezTo>
                    <a:pt x="9389" y="331"/>
                    <a:pt x="11582" y="441"/>
                    <a:pt x="13821" y="1030"/>
                  </a:cubicBezTo>
                  <a:cubicBezTo>
                    <a:pt x="13825" y="1031"/>
                    <a:pt x="13828" y="1031"/>
                    <a:pt x="13832" y="1031"/>
                  </a:cubicBezTo>
                  <a:cubicBezTo>
                    <a:pt x="13887" y="1031"/>
                    <a:pt x="13969" y="933"/>
                    <a:pt x="13908" y="910"/>
                  </a:cubicBezTo>
                  <a:cubicBezTo>
                    <a:pt x="12016" y="220"/>
                    <a:pt x="10003" y="128"/>
                    <a:pt x="8003" y="128"/>
                  </a:cubicBezTo>
                  <a:cubicBezTo>
                    <a:pt x="7908" y="128"/>
                    <a:pt x="7814" y="129"/>
                    <a:pt x="7719" y="129"/>
                  </a:cubicBezTo>
                  <a:cubicBezTo>
                    <a:pt x="6281" y="137"/>
                    <a:pt x="4700" y="278"/>
                    <a:pt x="3158" y="278"/>
                  </a:cubicBezTo>
                  <a:cubicBezTo>
                    <a:pt x="2119" y="278"/>
                    <a:pt x="1097" y="214"/>
                    <a:pt x="150" y="1"/>
                  </a:cubicBezTo>
                  <a:cubicBezTo>
                    <a:pt x="147" y="1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3473925" y="484350"/>
              <a:ext cx="306125" cy="73250"/>
            </a:xfrm>
            <a:custGeom>
              <a:avLst/>
              <a:gdLst/>
              <a:ahLst/>
              <a:cxnLst/>
              <a:rect l="l" t="t" r="r" b="b"/>
              <a:pathLst>
                <a:path w="12245" h="2930" extrusionOk="0">
                  <a:moveTo>
                    <a:pt x="12177" y="0"/>
                  </a:moveTo>
                  <a:cubicBezTo>
                    <a:pt x="12171" y="0"/>
                    <a:pt x="12165" y="1"/>
                    <a:pt x="12157" y="3"/>
                  </a:cubicBezTo>
                  <a:cubicBezTo>
                    <a:pt x="10104" y="527"/>
                    <a:pt x="7957" y="684"/>
                    <a:pt x="5926" y="1299"/>
                  </a:cubicBezTo>
                  <a:cubicBezTo>
                    <a:pt x="5026" y="1572"/>
                    <a:pt x="4176" y="2014"/>
                    <a:pt x="3255" y="2212"/>
                  </a:cubicBezTo>
                  <a:cubicBezTo>
                    <a:pt x="2230" y="2435"/>
                    <a:pt x="1174" y="2357"/>
                    <a:pt x="153" y="2591"/>
                  </a:cubicBezTo>
                  <a:cubicBezTo>
                    <a:pt x="109" y="2604"/>
                    <a:pt x="1" y="2715"/>
                    <a:pt x="79" y="2744"/>
                  </a:cubicBezTo>
                  <a:cubicBezTo>
                    <a:pt x="233" y="2807"/>
                    <a:pt x="389" y="2868"/>
                    <a:pt x="542" y="2926"/>
                  </a:cubicBezTo>
                  <a:cubicBezTo>
                    <a:pt x="547" y="2929"/>
                    <a:pt x="553" y="2930"/>
                    <a:pt x="559" y="2930"/>
                  </a:cubicBezTo>
                  <a:cubicBezTo>
                    <a:pt x="616" y="2930"/>
                    <a:pt x="692" y="2828"/>
                    <a:pt x="633" y="2799"/>
                  </a:cubicBezTo>
                  <a:lnTo>
                    <a:pt x="633" y="2799"/>
                  </a:lnTo>
                  <a:cubicBezTo>
                    <a:pt x="675" y="2818"/>
                    <a:pt x="741" y="2827"/>
                    <a:pt x="824" y="2827"/>
                  </a:cubicBezTo>
                  <a:cubicBezTo>
                    <a:pt x="1336" y="2827"/>
                    <a:pt x="2509" y="2507"/>
                    <a:pt x="2870" y="2447"/>
                  </a:cubicBezTo>
                  <a:cubicBezTo>
                    <a:pt x="3944" y="2269"/>
                    <a:pt x="4836" y="1799"/>
                    <a:pt x="5881" y="1486"/>
                  </a:cubicBezTo>
                  <a:cubicBezTo>
                    <a:pt x="7924" y="866"/>
                    <a:pt x="10080" y="762"/>
                    <a:pt x="12124" y="143"/>
                  </a:cubicBezTo>
                  <a:cubicBezTo>
                    <a:pt x="12177" y="125"/>
                    <a:pt x="12244" y="0"/>
                    <a:pt x="12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2771425" y="774400"/>
              <a:ext cx="178875" cy="125450"/>
            </a:xfrm>
            <a:custGeom>
              <a:avLst/>
              <a:gdLst/>
              <a:ahLst/>
              <a:cxnLst/>
              <a:rect l="l" t="t" r="r" b="b"/>
              <a:pathLst>
                <a:path w="7155" h="5018" extrusionOk="0">
                  <a:moveTo>
                    <a:pt x="4056" y="0"/>
                  </a:moveTo>
                  <a:cubicBezTo>
                    <a:pt x="2105" y="0"/>
                    <a:pt x="718" y="1676"/>
                    <a:pt x="16" y="3464"/>
                  </a:cubicBezTo>
                  <a:cubicBezTo>
                    <a:pt x="1" y="3503"/>
                    <a:pt x="16" y="3518"/>
                    <a:pt x="40" y="3518"/>
                  </a:cubicBezTo>
                  <a:cubicBezTo>
                    <a:pt x="68" y="3518"/>
                    <a:pt x="109" y="3495"/>
                    <a:pt x="123" y="3464"/>
                  </a:cubicBezTo>
                  <a:cubicBezTo>
                    <a:pt x="515" y="2469"/>
                    <a:pt x="986" y="1514"/>
                    <a:pt x="1882" y="878"/>
                  </a:cubicBezTo>
                  <a:cubicBezTo>
                    <a:pt x="2466" y="463"/>
                    <a:pt x="3372" y="110"/>
                    <a:pt x="4209" y="110"/>
                  </a:cubicBezTo>
                  <a:cubicBezTo>
                    <a:pt x="4738" y="110"/>
                    <a:pt x="5239" y="251"/>
                    <a:pt x="5615" y="606"/>
                  </a:cubicBezTo>
                  <a:cubicBezTo>
                    <a:pt x="6696" y="1630"/>
                    <a:pt x="5594" y="3835"/>
                    <a:pt x="5194" y="4971"/>
                  </a:cubicBezTo>
                  <a:cubicBezTo>
                    <a:pt x="5182" y="5005"/>
                    <a:pt x="5196" y="5018"/>
                    <a:pt x="5218" y="5018"/>
                  </a:cubicBezTo>
                  <a:cubicBezTo>
                    <a:pt x="5253" y="5018"/>
                    <a:pt x="5309" y="4987"/>
                    <a:pt x="5322" y="4954"/>
                  </a:cubicBezTo>
                  <a:cubicBezTo>
                    <a:pt x="5821" y="3608"/>
                    <a:pt x="7155" y="705"/>
                    <a:pt x="5020" y="131"/>
                  </a:cubicBezTo>
                  <a:cubicBezTo>
                    <a:pt x="4685" y="42"/>
                    <a:pt x="4364" y="0"/>
                    <a:pt x="4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1783325" y="448825"/>
              <a:ext cx="581750" cy="77725"/>
            </a:xfrm>
            <a:custGeom>
              <a:avLst/>
              <a:gdLst/>
              <a:ahLst/>
              <a:cxnLst/>
              <a:rect l="l" t="t" r="r" b="b"/>
              <a:pathLst>
                <a:path w="23270" h="3109" extrusionOk="0">
                  <a:moveTo>
                    <a:pt x="23206" y="1"/>
                  </a:moveTo>
                  <a:cubicBezTo>
                    <a:pt x="23201" y="1"/>
                    <a:pt x="23196" y="2"/>
                    <a:pt x="23189" y="3"/>
                  </a:cubicBezTo>
                  <a:cubicBezTo>
                    <a:pt x="19617" y="969"/>
                    <a:pt x="15959" y="1267"/>
                    <a:pt x="12420" y="2312"/>
                  </a:cubicBezTo>
                  <a:cubicBezTo>
                    <a:pt x="11062" y="2712"/>
                    <a:pt x="9714" y="2832"/>
                    <a:pt x="8346" y="2832"/>
                  </a:cubicBezTo>
                  <a:cubicBezTo>
                    <a:pt x="7640" y="2832"/>
                    <a:pt x="6928" y="2800"/>
                    <a:pt x="6206" y="2758"/>
                  </a:cubicBezTo>
                  <a:cubicBezTo>
                    <a:pt x="5273" y="2703"/>
                    <a:pt x="4340" y="2625"/>
                    <a:pt x="3407" y="2568"/>
                  </a:cubicBezTo>
                  <a:cubicBezTo>
                    <a:pt x="2889" y="2535"/>
                    <a:pt x="1941" y="2335"/>
                    <a:pt x="1201" y="2335"/>
                  </a:cubicBezTo>
                  <a:cubicBezTo>
                    <a:pt x="908" y="2335"/>
                    <a:pt x="647" y="2366"/>
                    <a:pt x="459" y="2452"/>
                  </a:cubicBezTo>
                  <a:cubicBezTo>
                    <a:pt x="492" y="2433"/>
                    <a:pt x="532" y="2345"/>
                    <a:pt x="489" y="2345"/>
                  </a:cubicBezTo>
                  <a:cubicBezTo>
                    <a:pt x="485" y="2345"/>
                    <a:pt x="479" y="2346"/>
                    <a:pt x="471" y="2349"/>
                  </a:cubicBezTo>
                  <a:cubicBezTo>
                    <a:pt x="367" y="2386"/>
                    <a:pt x="260" y="2423"/>
                    <a:pt x="153" y="2461"/>
                  </a:cubicBezTo>
                  <a:cubicBezTo>
                    <a:pt x="112" y="2477"/>
                    <a:pt x="1" y="2604"/>
                    <a:pt x="100" y="2604"/>
                  </a:cubicBezTo>
                  <a:cubicBezTo>
                    <a:pt x="2612" y="2679"/>
                    <a:pt x="5279" y="3108"/>
                    <a:pt x="7874" y="3108"/>
                  </a:cubicBezTo>
                  <a:cubicBezTo>
                    <a:pt x="9152" y="3108"/>
                    <a:pt x="10412" y="3004"/>
                    <a:pt x="11628" y="2703"/>
                  </a:cubicBezTo>
                  <a:cubicBezTo>
                    <a:pt x="13762" y="2179"/>
                    <a:pt x="15736" y="1684"/>
                    <a:pt x="17928" y="1375"/>
                  </a:cubicBezTo>
                  <a:cubicBezTo>
                    <a:pt x="19712" y="1118"/>
                    <a:pt x="21446" y="677"/>
                    <a:pt x="23159" y="127"/>
                  </a:cubicBezTo>
                  <a:cubicBezTo>
                    <a:pt x="23205" y="112"/>
                    <a:pt x="23269" y="1"/>
                    <a:pt x="23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3657425" y="1895300"/>
              <a:ext cx="46225" cy="68600"/>
            </a:xfrm>
            <a:custGeom>
              <a:avLst/>
              <a:gdLst/>
              <a:ahLst/>
              <a:cxnLst/>
              <a:rect l="l" t="t" r="r" b="b"/>
              <a:pathLst>
                <a:path w="1849" h="2744" extrusionOk="0">
                  <a:moveTo>
                    <a:pt x="1786" y="1"/>
                  </a:moveTo>
                  <a:cubicBezTo>
                    <a:pt x="1757" y="1"/>
                    <a:pt x="1720" y="16"/>
                    <a:pt x="1695" y="46"/>
                  </a:cubicBezTo>
                  <a:cubicBezTo>
                    <a:pt x="1356" y="446"/>
                    <a:pt x="1109" y="929"/>
                    <a:pt x="815" y="1363"/>
                  </a:cubicBezTo>
                  <a:cubicBezTo>
                    <a:pt x="527" y="1788"/>
                    <a:pt x="209" y="2217"/>
                    <a:pt x="15" y="2692"/>
                  </a:cubicBezTo>
                  <a:cubicBezTo>
                    <a:pt x="0" y="2729"/>
                    <a:pt x="15" y="2744"/>
                    <a:pt x="37" y="2744"/>
                  </a:cubicBezTo>
                  <a:cubicBezTo>
                    <a:pt x="58" y="2744"/>
                    <a:pt x="87" y="2729"/>
                    <a:pt x="102" y="2708"/>
                  </a:cubicBezTo>
                  <a:cubicBezTo>
                    <a:pt x="683" y="1849"/>
                    <a:pt x="1171" y="904"/>
                    <a:pt x="1806" y="82"/>
                  </a:cubicBezTo>
                  <a:cubicBezTo>
                    <a:pt x="1849" y="28"/>
                    <a:pt x="1825" y="1"/>
                    <a:pt x="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3658125" y="1867750"/>
              <a:ext cx="65975" cy="120425"/>
            </a:xfrm>
            <a:custGeom>
              <a:avLst/>
              <a:gdLst/>
              <a:ahLst/>
              <a:cxnLst/>
              <a:rect l="l" t="t" r="r" b="b"/>
              <a:pathLst>
                <a:path w="2639" h="4817" extrusionOk="0">
                  <a:moveTo>
                    <a:pt x="2604" y="0"/>
                  </a:moveTo>
                  <a:cubicBezTo>
                    <a:pt x="2575" y="0"/>
                    <a:pt x="2532" y="23"/>
                    <a:pt x="2517" y="45"/>
                  </a:cubicBezTo>
                  <a:cubicBezTo>
                    <a:pt x="2489" y="90"/>
                    <a:pt x="2464" y="136"/>
                    <a:pt x="2435" y="182"/>
                  </a:cubicBezTo>
                  <a:cubicBezTo>
                    <a:pt x="2413" y="215"/>
                    <a:pt x="2430" y="238"/>
                    <a:pt x="2454" y="238"/>
                  </a:cubicBezTo>
                  <a:cubicBezTo>
                    <a:pt x="2466" y="238"/>
                    <a:pt x="2480" y="233"/>
                    <a:pt x="2492" y="219"/>
                  </a:cubicBezTo>
                  <a:lnTo>
                    <a:pt x="2492" y="219"/>
                  </a:lnTo>
                  <a:cubicBezTo>
                    <a:pt x="2018" y="748"/>
                    <a:pt x="1778" y="1747"/>
                    <a:pt x="1444" y="2382"/>
                  </a:cubicBezTo>
                  <a:cubicBezTo>
                    <a:pt x="1010" y="3195"/>
                    <a:pt x="515" y="3972"/>
                    <a:pt x="28" y="4752"/>
                  </a:cubicBezTo>
                  <a:cubicBezTo>
                    <a:pt x="0" y="4796"/>
                    <a:pt x="15" y="4816"/>
                    <a:pt x="41" y="4816"/>
                  </a:cubicBezTo>
                  <a:cubicBezTo>
                    <a:pt x="62" y="4816"/>
                    <a:pt x="88" y="4804"/>
                    <a:pt x="106" y="4781"/>
                  </a:cubicBezTo>
                  <a:cubicBezTo>
                    <a:pt x="688" y="4041"/>
                    <a:pt x="1155" y="3216"/>
                    <a:pt x="1589" y="2382"/>
                  </a:cubicBezTo>
                  <a:cubicBezTo>
                    <a:pt x="1968" y="1655"/>
                    <a:pt x="2447" y="850"/>
                    <a:pt x="2629" y="45"/>
                  </a:cubicBezTo>
                  <a:cubicBezTo>
                    <a:pt x="2638" y="12"/>
                    <a:pt x="2624" y="0"/>
                    <a:pt x="2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3658075" y="1886475"/>
              <a:ext cx="72650" cy="127750"/>
            </a:xfrm>
            <a:custGeom>
              <a:avLst/>
              <a:gdLst/>
              <a:ahLst/>
              <a:cxnLst/>
              <a:rect l="l" t="t" r="r" b="b"/>
              <a:pathLst>
                <a:path w="2906" h="5110" extrusionOk="0">
                  <a:moveTo>
                    <a:pt x="2863" y="0"/>
                  </a:moveTo>
                  <a:cubicBezTo>
                    <a:pt x="2830" y="0"/>
                    <a:pt x="2783" y="25"/>
                    <a:pt x="2767" y="60"/>
                  </a:cubicBezTo>
                  <a:cubicBezTo>
                    <a:pt x="1970" y="1790"/>
                    <a:pt x="835" y="3338"/>
                    <a:pt x="17" y="5056"/>
                  </a:cubicBezTo>
                  <a:cubicBezTo>
                    <a:pt x="1" y="5094"/>
                    <a:pt x="18" y="5109"/>
                    <a:pt x="43" y="5109"/>
                  </a:cubicBezTo>
                  <a:cubicBezTo>
                    <a:pt x="67" y="5109"/>
                    <a:pt x="98" y="5095"/>
                    <a:pt x="112" y="5072"/>
                  </a:cubicBezTo>
                  <a:cubicBezTo>
                    <a:pt x="1111" y="3458"/>
                    <a:pt x="2102" y="1794"/>
                    <a:pt x="2887" y="60"/>
                  </a:cubicBezTo>
                  <a:cubicBezTo>
                    <a:pt x="2906" y="17"/>
                    <a:pt x="2889" y="0"/>
                    <a:pt x="2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3658400" y="1942225"/>
              <a:ext cx="58175" cy="96250"/>
            </a:xfrm>
            <a:custGeom>
              <a:avLst/>
              <a:gdLst/>
              <a:ahLst/>
              <a:cxnLst/>
              <a:rect l="l" t="t" r="r" b="b"/>
              <a:pathLst>
                <a:path w="2327" h="3850" extrusionOk="0">
                  <a:moveTo>
                    <a:pt x="2275" y="1"/>
                  </a:moveTo>
                  <a:cubicBezTo>
                    <a:pt x="2237" y="1"/>
                    <a:pt x="2180" y="29"/>
                    <a:pt x="2160" y="67"/>
                  </a:cubicBezTo>
                  <a:cubicBezTo>
                    <a:pt x="1792" y="770"/>
                    <a:pt x="1388" y="1447"/>
                    <a:pt x="974" y="2124"/>
                  </a:cubicBezTo>
                  <a:cubicBezTo>
                    <a:pt x="801" y="2417"/>
                    <a:pt x="5" y="3403"/>
                    <a:pt x="132" y="3701"/>
                  </a:cubicBezTo>
                  <a:lnTo>
                    <a:pt x="132" y="3701"/>
                  </a:lnTo>
                  <a:cubicBezTo>
                    <a:pt x="128" y="3691"/>
                    <a:pt x="120" y="3688"/>
                    <a:pt x="112" y="3688"/>
                  </a:cubicBezTo>
                  <a:cubicBezTo>
                    <a:pt x="95" y="3688"/>
                    <a:pt x="75" y="3701"/>
                    <a:pt x="67" y="3709"/>
                  </a:cubicBezTo>
                  <a:cubicBezTo>
                    <a:pt x="58" y="3722"/>
                    <a:pt x="50" y="3730"/>
                    <a:pt x="42" y="3738"/>
                  </a:cubicBezTo>
                  <a:cubicBezTo>
                    <a:pt x="11" y="3772"/>
                    <a:pt x="0" y="3850"/>
                    <a:pt x="42" y="3850"/>
                  </a:cubicBezTo>
                  <a:cubicBezTo>
                    <a:pt x="52" y="3850"/>
                    <a:pt x="64" y="3846"/>
                    <a:pt x="79" y="3837"/>
                  </a:cubicBezTo>
                  <a:cubicBezTo>
                    <a:pt x="107" y="3821"/>
                    <a:pt x="124" y="3787"/>
                    <a:pt x="153" y="3768"/>
                  </a:cubicBezTo>
                  <a:cubicBezTo>
                    <a:pt x="281" y="3673"/>
                    <a:pt x="471" y="3206"/>
                    <a:pt x="553" y="3065"/>
                  </a:cubicBezTo>
                  <a:cubicBezTo>
                    <a:pt x="707" y="2801"/>
                    <a:pt x="863" y="2541"/>
                    <a:pt x="1020" y="2281"/>
                  </a:cubicBezTo>
                  <a:cubicBezTo>
                    <a:pt x="1462" y="1554"/>
                    <a:pt x="1904" y="828"/>
                    <a:pt x="2300" y="71"/>
                  </a:cubicBezTo>
                  <a:cubicBezTo>
                    <a:pt x="2327" y="21"/>
                    <a:pt x="2307" y="1"/>
                    <a:pt x="2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4107325" y="1534750"/>
              <a:ext cx="15375" cy="29625"/>
            </a:xfrm>
            <a:custGeom>
              <a:avLst/>
              <a:gdLst/>
              <a:ahLst/>
              <a:cxnLst/>
              <a:rect l="l" t="t" r="r" b="b"/>
              <a:pathLst>
                <a:path w="615" h="1185" extrusionOk="0">
                  <a:moveTo>
                    <a:pt x="580" y="0"/>
                  </a:moveTo>
                  <a:cubicBezTo>
                    <a:pt x="546" y="0"/>
                    <a:pt x="492" y="31"/>
                    <a:pt x="479" y="61"/>
                  </a:cubicBezTo>
                  <a:cubicBezTo>
                    <a:pt x="401" y="272"/>
                    <a:pt x="298" y="470"/>
                    <a:pt x="199" y="669"/>
                  </a:cubicBezTo>
                  <a:cubicBezTo>
                    <a:pt x="120" y="821"/>
                    <a:pt x="4" y="986"/>
                    <a:pt x="0" y="1159"/>
                  </a:cubicBezTo>
                  <a:cubicBezTo>
                    <a:pt x="0" y="1178"/>
                    <a:pt x="9" y="1184"/>
                    <a:pt x="20" y="1184"/>
                  </a:cubicBezTo>
                  <a:cubicBezTo>
                    <a:pt x="43" y="1184"/>
                    <a:pt x="79" y="1158"/>
                    <a:pt x="87" y="1147"/>
                  </a:cubicBezTo>
                  <a:cubicBezTo>
                    <a:pt x="211" y="986"/>
                    <a:pt x="285" y="780"/>
                    <a:pt x="376" y="598"/>
                  </a:cubicBezTo>
                  <a:cubicBezTo>
                    <a:pt x="463" y="421"/>
                    <a:pt x="542" y="235"/>
                    <a:pt x="603" y="44"/>
                  </a:cubicBezTo>
                  <a:cubicBezTo>
                    <a:pt x="614" y="13"/>
                    <a:pt x="601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4116775" y="1544975"/>
              <a:ext cx="10350" cy="17525"/>
            </a:xfrm>
            <a:custGeom>
              <a:avLst/>
              <a:gdLst/>
              <a:ahLst/>
              <a:cxnLst/>
              <a:rect l="l" t="t" r="r" b="b"/>
              <a:pathLst>
                <a:path w="414" h="701" extrusionOk="0">
                  <a:moveTo>
                    <a:pt x="365" y="0"/>
                  </a:moveTo>
                  <a:cubicBezTo>
                    <a:pt x="330" y="0"/>
                    <a:pt x="282" y="27"/>
                    <a:pt x="267" y="65"/>
                  </a:cubicBezTo>
                  <a:cubicBezTo>
                    <a:pt x="192" y="264"/>
                    <a:pt x="97" y="453"/>
                    <a:pt x="15" y="651"/>
                  </a:cubicBezTo>
                  <a:cubicBezTo>
                    <a:pt x="0" y="687"/>
                    <a:pt x="11" y="700"/>
                    <a:pt x="31" y="700"/>
                  </a:cubicBezTo>
                  <a:cubicBezTo>
                    <a:pt x="56" y="700"/>
                    <a:pt x="96" y="677"/>
                    <a:pt x="110" y="651"/>
                  </a:cubicBezTo>
                  <a:cubicBezTo>
                    <a:pt x="217" y="462"/>
                    <a:pt x="312" y="272"/>
                    <a:pt x="394" y="69"/>
                  </a:cubicBezTo>
                  <a:cubicBezTo>
                    <a:pt x="414" y="20"/>
                    <a:pt x="394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4611125" y="300100"/>
              <a:ext cx="137150" cy="53050"/>
            </a:xfrm>
            <a:custGeom>
              <a:avLst/>
              <a:gdLst/>
              <a:ahLst/>
              <a:cxnLst/>
              <a:rect l="l" t="t" r="r" b="b"/>
              <a:pathLst>
                <a:path w="5486" h="2122" extrusionOk="0">
                  <a:moveTo>
                    <a:pt x="2492" y="0"/>
                  </a:moveTo>
                  <a:cubicBezTo>
                    <a:pt x="2143" y="0"/>
                    <a:pt x="1773" y="143"/>
                    <a:pt x="1472" y="296"/>
                  </a:cubicBezTo>
                  <a:cubicBezTo>
                    <a:pt x="720" y="671"/>
                    <a:pt x="510" y="1369"/>
                    <a:pt x="31" y="2026"/>
                  </a:cubicBezTo>
                  <a:cubicBezTo>
                    <a:pt x="0" y="2068"/>
                    <a:pt x="18" y="2089"/>
                    <a:pt x="47" y="2089"/>
                  </a:cubicBezTo>
                  <a:cubicBezTo>
                    <a:pt x="69" y="2089"/>
                    <a:pt x="98" y="2078"/>
                    <a:pt x="118" y="2055"/>
                  </a:cubicBezTo>
                  <a:cubicBezTo>
                    <a:pt x="708" y="1328"/>
                    <a:pt x="1013" y="469"/>
                    <a:pt x="2025" y="229"/>
                  </a:cubicBezTo>
                  <a:cubicBezTo>
                    <a:pt x="2081" y="214"/>
                    <a:pt x="2368" y="166"/>
                    <a:pt x="2576" y="166"/>
                  </a:cubicBezTo>
                  <a:cubicBezTo>
                    <a:pt x="2706" y="166"/>
                    <a:pt x="2805" y="185"/>
                    <a:pt x="2797" y="242"/>
                  </a:cubicBezTo>
                  <a:cubicBezTo>
                    <a:pt x="2789" y="309"/>
                    <a:pt x="2583" y="324"/>
                    <a:pt x="2541" y="412"/>
                  </a:cubicBezTo>
                  <a:cubicBezTo>
                    <a:pt x="2211" y="1077"/>
                    <a:pt x="1872" y="1687"/>
                    <a:pt x="2785" y="2079"/>
                  </a:cubicBezTo>
                  <a:cubicBezTo>
                    <a:pt x="2794" y="2083"/>
                    <a:pt x="2803" y="2085"/>
                    <a:pt x="2812" y="2085"/>
                  </a:cubicBezTo>
                  <a:cubicBezTo>
                    <a:pt x="2869" y="2085"/>
                    <a:pt x="2923" y="2015"/>
                    <a:pt x="2938" y="1968"/>
                  </a:cubicBezTo>
                  <a:cubicBezTo>
                    <a:pt x="3237" y="1063"/>
                    <a:pt x="3748" y="543"/>
                    <a:pt x="4724" y="543"/>
                  </a:cubicBezTo>
                  <a:cubicBezTo>
                    <a:pt x="4731" y="543"/>
                    <a:pt x="4739" y="543"/>
                    <a:pt x="4746" y="543"/>
                  </a:cubicBezTo>
                  <a:cubicBezTo>
                    <a:pt x="4959" y="543"/>
                    <a:pt x="5052" y="532"/>
                    <a:pt x="5067" y="532"/>
                  </a:cubicBezTo>
                  <a:cubicBezTo>
                    <a:pt x="5085" y="532"/>
                    <a:pt x="4987" y="549"/>
                    <a:pt x="4849" y="626"/>
                  </a:cubicBezTo>
                  <a:cubicBezTo>
                    <a:pt x="4647" y="742"/>
                    <a:pt x="4552" y="725"/>
                    <a:pt x="4416" y="936"/>
                  </a:cubicBezTo>
                  <a:cubicBezTo>
                    <a:pt x="4081" y="1468"/>
                    <a:pt x="4432" y="2083"/>
                    <a:pt x="5002" y="2121"/>
                  </a:cubicBezTo>
                  <a:cubicBezTo>
                    <a:pt x="5003" y="2121"/>
                    <a:pt x="5004" y="2121"/>
                    <a:pt x="5005" y="2121"/>
                  </a:cubicBezTo>
                  <a:cubicBezTo>
                    <a:pt x="5075" y="2121"/>
                    <a:pt x="5178" y="1972"/>
                    <a:pt x="5076" y="1960"/>
                  </a:cubicBezTo>
                  <a:cubicBezTo>
                    <a:pt x="4560" y="1216"/>
                    <a:pt x="4531" y="812"/>
                    <a:pt x="4998" y="754"/>
                  </a:cubicBezTo>
                  <a:cubicBezTo>
                    <a:pt x="5105" y="738"/>
                    <a:pt x="5209" y="709"/>
                    <a:pt x="5312" y="663"/>
                  </a:cubicBezTo>
                  <a:cubicBezTo>
                    <a:pt x="5349" y="650"/>
                    <a:pt x="5486" y="527"/>
                    <a:pt x="5390" y="498"/>
                  </a:cubicBezTo>
                  <a:cubicBezTo>
                    <a:pt x="5120" y="405"/>
                    <a:pt x="4850" y="349"/>
                    <a:pt x="4585" y="349"/>
                  </a:cubicBezTo>
                  <a:cubicBezTo>
                    <a:pt x="4259" y="349"/>
                    <a:pt x="3940" y="435"/>
                    <a:pt x="3639" y="646"/>
                  </a:cubicBezTo>
                  <a:cubicBezTo>
                    <a:pt x="3429" y="795"/>
                    <a:pt x="3252" y="1002"/>
                    <a:pt x="3107" y="1216"/>
                  </a:cubicBezTo>
                  <a:cubicBezTo>
                    <a:pt x="3020" y="1357"/>
                    <a:pt x="2959" y="1609"/>
                    <a:pt x="2859" y="1721"/>
                  </a:cubicBezTo>
                  <a:cubicBezTo>
                    <a:pt x="2856" y="1729"/>
                    <a:pt x="2851" y="1737"/>
                    <a:pt x="2851" y="1741"/>
                  </a:cubicBezTo>
                  <a:cubicBezTo>
                    <a:pt x="2128" y="1725"/>
                    <a:pt x="2187" y="1270"/>
                    <a:pt x="3024" y="374"/>
                  </a:cubicBezTo>
                  <a:cubicBezTo>
                    <a:pt x="3070" y="366"/>
                    <a:pt x="3173" y="263"/>
                    <a:pt x="3119" y="213"/>
                  </a:cubicBezTo>
                  <a:cubicBezTo>
                    <a:pt x="2935" y="60"/>
                    <a:pt x="2718" y="0"/>
                    <a:pt x="2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2540125" y="1273600"/>
              <a:ext cx="137050" cy="52950"/>
            </a:xfrm>
            <a:custGeom>
              <a:avLst/>
              <a:gdLst/>
              <a:ahLst/>
              <a:cxnLst/>
              <a:rect l="l" t="t" r="r" b="b"/>
              <a:pathLst>
                <a:path w="5482" h="2118" extrusionOk="0">
                  <a:moveTo>
                    <a:pt x="2489" y="1"/>
                  </a:moveTo>
                  <a:cubicBezTo>
                    <a:pt x="2140" y="1"/>
                    <a:pt x="1770" y="142"/>
                    <a:pt x="1472" y="292"/>
                  </a:cubicBezTo>
                  <a:cubicBezTo>
                    <a:pt x="716" y="672"/>
                    <a:pt x="506" y="1370"/>
                    <a:pt x="31" y="2023"/>
                  </a:cubicBezTo>
                  <a:cubicBezTo>
                    <a:pt x="0" y="2068"/>
                    <a:pt x="19" y="2090"/>
                    <a:pt x="48" y="2090"/>
                  </a:cubicBezTo>
                  <a:cubicBezTo>
                    <a:pt x="69" y="2090"/>
                    <a:pt x="96" y="2078"/>
                    <a:pt x="113" y="2055"/>
                  </a:cubicBezTo>
                  <a:cubicBezTo>
                    <a:pt x="708" y="1329"/>
                    <a:pt x="1009" y="470"/>
                    <a:pt x="2025" y="226"/>
                  </a:cubicBezTo>
                  <a:cubicBezTo>
                    <a:pt x="2082" y="213"/>
                    <a:pt x="2373" y="164"/>
                    <a:pt x="2581" y="164"/>
                  </a:cubicBezTo>
                  <a:cubicBezTo>
                    <a:pt x="2709" y="164"/>
                    <a:pt x="2805" y="182"/>
                    <a:pt x="2797" y="239"/>
                  </a:cubicBezTo>
                  <a:cubicBezTo>
                    <a:pt x="2789" y="308"/>
                    <a:pt x="2579" y="325"/>
                    <a:pt x="2537" y="412"/>
                  </a:cubicBezTo>
                  <a:cubicBezTo>
                    <a:pt x="2211" y="1076"/>
                    <a:pt x="1872" y="1684"/>
                    <a:pt x="2785" y="2076"/>
                  </a:cubicBezTo>
                  <a:cubicBezTo>
                    <a:pt x="2794" y="2080"/>
                    <a:pt x="2803" y="2082"/>
                    <a:pt x="2812" y="2082"/>
                  </a:cubicBezTo>
                  <a:cubicBezTo>
                    <a:pt x="2868" y="2082"/>
                    <a:pt x="2919" y="2011"/>
                    <a:pt x="2934" y="1968"/>
                  </a:cubicBezTo>
                  <a:cubicBezTo>
                    <a:pt x="3234" y="1055"/>
                    <a:pt x="3751" y="540"/>
                    <a:pt x="4731" y="540"/>
                  </a:cubicBezTo>
                  <a:cubicBezTo>
                    <a:pt x="4735" y="540"/>
                    <a:pt x="4738" y="540"/>
                    <a:pt x="4742" y="540"/>
                  </a:cubicBezTo>
                  <a:cubicBezTo>
                    <a:pt x="4757" y="540"/>
                    <a:pt x="4772" y="540"/>
                    <a:pt x="4786" y="540"/>
                  </a:cubicBezTo>
                  <a:cubicBezTo>
                    <a:pt x="4970" y="540"/>
                    <a:pt x="5052" y="530"/>
                    <a:pt x="5066" y="530"/>
                  </a:cubicBezTo>
                  <a:cubicBezTo>
                    <a:pt x="5084" y="530"/>
                    <a:pt x="4987" y="547"/>
                    <a:pt x="4849" y="626"/>
                  </a:cubicBezTo>
                  <a:cubicBezTo>
                    <a:pt x="4643" y="742"/>
                    <a:pt x="4548" y="721"/>
                    <a:pt x="4412" y="937"/>
                  </a:cubicBezTo>
                  <a:cubicBezTo>
                    <a:pt x="4077" y="1469"/>
                    <a:pt x="4432" y="2080"/>
                    <a:pt x="4998" y="2117"/>
                  </a:cubicBezTo>
                  <a:cubicBezTo>
                    <a:pt x="5000" y="2117"/>
                    <a:pt x="5002" y="2117"/>
                    <a:pt x="5004" y="2117"/>
                  </a:cubicBezTo>
                  <a:cubicBezTo>
                    <a:pt x="5074" y="2117"/>
                    <a:pt x="5172" y="1973"/>
                    <a:pt x="5076" y="1960"/>
                  </a:cubicBezTo>
                  <a:cubicBezTo>
                    <a:pt x="4561" y="1213"/>
                    <a:pt x="4531" y="813"/>
                    <a:pt x="4994" y="754"/>
                  </a:cubicBezTo>
                  <a:cubicBezTo>
                    <a:pt x="5101" y="738"/>
                    <a:pt x="5209" y="705"/>
                    <a:pt x="5308" y="664"/>
                  </a:cubicBezTo>
                  <a:cubicBezTo>
                    <a:pt x="5349" y="651"/>
                    <a:pt x="5481" y="527"/>
                    <a:pt x="5390" y="495"/>
                  </a:cubicBezTo>
                  <a:cubicBezTo>
                    <a:pt x="5117" y="404"/>
                    <a:pt x="4845" y="347"/>
                    <a:pt x="4579" y="347"/>
                  </a:cubicBezTo>
                  <a:cubicBezTo>
                    <a:pt x="4253" y="347"/>
                    <a:pt x="3937" y="432"/>
                    <a:pt x="3639" y="643"/>
                  </a:cubicBezTo>
                  <a:cubicBezTo>
                    <a:pt x="3425" y="796"/>
                    <a:pt x="3248" y="998"/>
                    <a:pt x="3107" y="1217"/>
                  </a:cubicBezTo>
                  <a:cubicBezTo>
                    <a:pt x="3016" y="1354"/>
                    <a:pt x="2955" y="1605"/>
                    <a:pt x="2855" y="1716"/>
                  </a:cubicBezTo>
                  <a:cubicBezTo>
                    <a:pt x="2855" y="1725"/>
                    <a:pt x="2851" y="1733"/>
                    <a:pt x="2847" y="1741"/>
                  </a:cubicBezTo>
                  <a:cubicBezTo>
                    <a:pt x="2124" y="1725"/>
                    <a:pt x="2183" y="1267"/>
                    <a:pt x="3020" y="371"/>
                  </a:cubicBezTo>
                  <a:cubicBezTo>
                    <a:pt x="3070" y="367"/>
                    <a:pt x="3174" y="259"/>
                    <a:pt x="3115" y="214"/>
                  </a:cubicBezTo>
                  <a:cubicBezTo>
                    <a:pt x="2932" y="60"/>
                    <a:pt x="2715" y="1"/>
                    <a:pt x="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2914875" y="2507450"/>
              <a:ext cx="137100" cy="53050"/>
            </a:xfrm>
            <a:custGeom>
              <a:avLst/>
              <a:gdLst/>
              <a:ahLst/>
              <a:cxnLst/>
              <a:rect l="l" t="t" r="r" b="b"/>
              <a:pathLst>
                <a:path w="5484" h="2122" extrusionOk="0">
                  <a:moveTo>
                    <a:pt x="2489" y="0"/>
                  </a:moveTo>
                  <a:cubicBezTo>
                    <a:pt x="2140" y="0"/>
                    <a:pt x="1771" y="142"/>
                    <a:pt x="1470" y="292"/>
                  </a:cubicBezTo>
                  <a:cubicBezTo>
                    <a:pt x="719" y="672"/>
                    <a:pt x="508" y="1369"/>
                    <a:pt x="33" y="2026"/>
                  </a:cubicBezTo>
                  <a:cubicBezTo>
                    <a:pt x="1" y="2069"/>
                    <a:pt x="17" y="2090"/>
                    <a:pt x="46" y="2090"/>
                  </a:cubicBezTo>
                  <a:cubicBezTo>
                    <a:pt x="68" y="2090"/>
                    <a:pt x="96" y="2078"/>
                    <a:pt x="116" y="2055"/>
                  </a:cubicBezTo>
                  <a:cubicBezTo>
                    <a:pt x="706" y="1329"/>
                    <a:pt x="1011" y="469"/>
                    <a:pt x="2027" y="226"/>
                  </a:cubicBezTo>
                  <a:cubicBezTo>
                    <a:pt x="2081" y="213"/>
                    <a:pt x="2366" y="165"/>
                    <a:pt x="2575" y="165"/>
                  </a:cubicBezTo>
                  <a:cubicBezTo>
                    <a:pt x="2706" y="165"/>
                    <a:pt x="2806" y="184"/>
                    <a:pt x="2800" y="243"/>
                  </a:cubicBezTo>
                  <a:cubicBezTo>
                    <a:pt x="2787" y="309"/>
                    <a:pt x="2581" y="325"/>
                    <a:pt x="2540" y="412"/>
                  </a:cubicBezTo>
                  <a:cubicBezTo>
                    <a:pt x="2214" y="1077"/>
                    <a:pt x="1875" y="1687"/>
                    <a:pt x="2787" y="2080"/>
                  </a:cubicBezTo>
                  <a:cubicBezTo>
                    <a:pt x="2795" y="2083"/>
                    <a:pt x="2803" y="2084"/>
                    <a:pt x="2811" y="2084"/>
                  </a:cubicBezTo>
                  <a:cubicBezTo>
                    <a:pt x="2866" y="2084"/>
                    <a:pt x="2921" y="2016"/>
                    <a:pt x="2936" y="1969"/>
                  </a:cubicBezTo>
                  <a:cubicBezTo>
                    <a:pt x="3236" y="1056"/>
                    <a:pt x="3753" y="540"/>
                    <a:pt x="4733" y="540"/>
                  </a:cubicBezTo>
                  <a:cubicBezTo>
                    <a:pt x="4737" y="540"/>
                    <a:pt x="4741" y="540"/>
                    <a:pt x="4744" y="540"/>
                  </a:cubicBezTo>
                  <a:cubicBezTo>
                    <a:pt x="4761" y="540"/>
                    <a:pt x="4776" y="540"/>
                    <a:pt x="4791" y="540"/>
                  </a:cubicBezTo>
                  <a:cubicBezTo>
                    <a:pt x="4966" y="540"/>
                    <a:pt x="5047" y="531"/>
                    <a:pt x="5064" y="531"/>
                  </a:cubicBezTo>
                  <a:cubicBezTo>
                    <a:pt x="5087" y="531"/>
                    <a:pt x="4990" y="548"/>
                    <a:pt x="4851" y="626"/>
                  </a:cubicBezTo>
                  <a:cubicBezTo>
                    <a:pt x="4645" y="742"/>
                    <a:pt x="4550" y="721"/>
                    <a:pt x="4414" y="936"/>
                  </a:cubicBezTo>
                  <a:cubicBezTo>
                    <a:pt x="4080" y="1468"/>
                    <a:pt x="4435" y="2080"/>
                    <a:pt x="5000" y="2121"/>
                  </a:cubicBezTo>
                  <a:cubicBezTo>
                    <a:pt x="5001" y="2121"/>
                    <a:pt x="5002" y="2121"/>
                    <a:pt x="5003" y="2121"/>
                  </a:cubicBezTo>
                  <a:cubicBezTo>
                    <a:pt x="5073" y="2121"/>
                    <a:pt x="5177" y="1973"/>
                    <a:pt x="5079" y="1960"/>
                  </a:cubicBezTo>
                  <a:cubicBezTo>
                    <a:pt x="4559" y="1213"/>
                    <a:pt x="4534" y="812"/>
                    <a:pt x="4996" y="755"/>
                  </a:cubicBezTo>
                  <a:cubicBezTo>
                    <a:pt x="5104" y="738"/>
                    <a:pt x="5207" y="709"/>
                    <a:pt x="5310" y="664"/>
                  </a:cubicBezTo>
                  <a:cubicBezTo>
                    <a:pt x="5352" y="651"/>
                    <a:pt x="5484" y="527"/>
                    <a:pt x="5393" y="494"/>
                  </a:cubicBezTo>
                  <a:cubicBezTo>
                    <a:pt x="5121" y="404"/>
                    <a:pt x="4851" y="348"/>
                    <a:pt x="4586" y="348"/>
                  </a:cubicBezTo>
                  <a:cubicBezTo>
                    <a:pt x="4259" y="348"/>
                    <a:pt x="3941" y="433"/>
                    <a:pt x="3642" y="643"/>
                  </a:cubicBezTo>
                  <a:cubicBezTo>
                    <a:pt x="3427" y="796"/>
                    <a:pt x="3250" y="1003"/>
                    <a:pt x="3109" y="1217"/>
                  </a:cubicBezTo>
                  <a:cubicBezTo>
                    <a:pt x="3018" y="1357"/>
                    <a:pt x="2957" y="1605"/>
                    <a:pt x="2858" y="1721"/>
                  </a:cubicBezTo>
                  <a:cubicBezTo>
                    <a:pt x="2854" y="1729"/>
                    <a:pt x="2854" y="1733"/>
                    <a:pt x="2850" y="1741"/>
                  </a:cubicBezTo>
                  <a:cubicBezTo>
                    <a:pt x="2126" y="1725"/>
                    <a:pt x="2185" y="1266"/>
                    <a:pt x="3023" y="370"/>
                  </a:cubicBezTo>
                  <a:cubicBezTo>
                    <a:pt x="3068" y="366"/>
                    <a:pt x="3176" y="259"/>
                    <a:pt x="3117" y="214"/>
                  </a:cubicBezTo>
                  <a:cubicBezTo>
                    <a:pt x="2932" y="60"/>
                    <a:pt x="2715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1435200" y="399900"/>
              <a:ext cx="137150" cy="53050"/>
            </a:xfrm>
            <a:custGeom>
              <a:avLst/>
              <a:gdLst/>
              <a:ahLst/>
              <a:cxnLst/>
              <a:rect l="l" t="t" r="r" b="b"/>
              <a:pathLst>
                <a:path w="5486" h="2122" extrusionOk="0">
                  <a:moveTo>
                    <a:pt x="2491" y="1"/>
                  </a:moveTo>
                  <a:cubicBezTo>
                    <a:pt x="2142" y="1"/>
                    <a:pt x="1773" y="142"/>
                    <a:pt x="1472" y="292"/>
                  </a:cubicBezTo>
                  <a:cubicBezTo>
                    <a:pt x="721" y="672"/>
                    <a:pt x="510" y="1370"/>
                    <a:pt x="32" y="2026"/>
                  </a:cubicBezTo>
                  <a:cubicBezTo>
                    <a:pt x="1" y="2069"/>
                    <a:pt x="19" y="2090"/>
                    <a:pt x="48" y="2090"/>
                  </a:cubicBezTo>
                  <a:cubicBezTo>
                    <a:pt x="70" y="2090"/>
                    <a:pt x="98" y="2078"/>
                    <a:pt x="118" y="2055"/>
                  </a:cubicBezTo>
                  <a:cubicBezTo>
                    <a:pt x="708" y="1329"/>
                    <a:pt x="1014" y="470"/>
                    <a:pt x="2025" y="226"/>
                  </a:cubicBezTo>
                  <a:cubicBezTo>
                    <a:pt x="2082" y="214"/>
                    <a:pt x="2374" y="164"/>
                    <a:pt x="2583" y="164"/>
                  </a:cubicBezTo>
                  <a:cubicBezTo>
                    <a:pt x="2710" y="164"/>
                    <a:pt x="2805" y="183"/>
                    <a:pt x="2797" y="239"/>
                  </a:cubicBezTo>
                  <a:cubicBezTo>
                    <a:pt x="2789" y="309"/>
                    <a:pt x="2583" y="325"/>
                    <a:pt x="2538" y="412"/>
                  </a:cubicBezTo>
                  <a:cubicBezTo>
                    <a:pt x="2212" y="1077"/>
                    <a:pt x="1873" y="1688"/>
                    <a:pt x="2785" y="2080"/>
                  </a:cubicBezTo>
                  <a:cubicBezTo>
                    <a:pt x="2793" y="2083"/>
                    <a:pt x="2802" y="2084"/>
                    <a:pt x="2810" y="2084"/>
                  </a:cubicBezTo>
                  <a:cubicBezTo>
                    <a:pt x="2868" y="2084"/>
                    <a:pt x="2923" y="2013"/>
                    <a:pt x="2938" y="1969"/>
                  </a:cubicBezTo>
                  <a:cubicBezTo>
                    <a:pt x="3238" y="1056"/>
                    <a:pt x="3752" y="540"/>
                    <a:pt x="4735" y="540"/>
                  </a:cubicBezTo>
                  <a:cubicBezTo>
                    <a:pt x="4739" y="540"/>
                    <a:pt x="4743" y="540"/>
                    <a:pt x="4747" y="540"/>
                  </a:cubicBezTo>
                  <a:cubicBezTo>
                    <a:pt x="4763" y="540"/>
                    <a:pt x="4779" y="540"/>
                    <a:pt x="4794" y="540"/>
                  </a:cubicBezTo>
                  <a:cubicBezTo>
                    <a:pt x="4967" y="540"/>
                    <a:pt x="5048" y="532"/>
                    <a:pt x="5065" y="532"/>
                  </a:cubicBezTo>
                  <a:cubicBezTo>
                    <a:pt x="5089" y="532"/>
                    <a:pt x="4991" y="548"/>
                    <a:pt x="4850" y="627"/>
                  </a:cubicBezTo>
                  <a:cubicBezTo>
                    <a:pt x="4647" y="742"/>
                    <a:pt x="4548" y="721"/>
                    <a:pt x="4417" y="936"/>
                  </a:cubicBezTo>
                  <a:cubicBezTo>
                    <a:pt x="4078" y="1470"/>
                    <a:pt x="4432" y="2080"/>
                    <a:pt x="5002" y="2122"/>
                  </a:cubicBezTo>
                  <a:cubicBezTo>
                    <a:pt x="5003" y="2122"/>
                    <a:pt x="5004" y="2122"/>
                    <a:pt x="5005" y="2122"/>
                  </a:cubicBezTo>
                  <a:cubicBezTo>
                    <a:pt x="5075" y="2122"/>
                    <a:pt x="5179" y="1973"/>
                    <a:pt x="5077" y="1960"/>
                  </a:cubicBezTo>
                  <a:cubicBezTo>
                    <a:pt x="4561" y="1213"/>
                    <a:pt x="4531" y="813"/>
                    <a:pt x="4998" y="755"/>
                  </a:cubicBezTo>
                  <a:cubicBezTo>
                    <a:pt x="5106" y="738"/>
                    <a:pt x="5209" y="706"/>
                    <a:pt x="5312" y="664"/>
                  </a:cubicBezTo>
                  <a:cubicBezTo>
                    <a:pt x="5349" y="652"/>
                    <a:pt x="5486" y="528"/>
                    <a:pt x="5391" y="494"/>
                  </a:cubicBezTo>
                  <a:cubicBezTo>
                    <a:pt x="5121" y="404"/>
                    <a:pt x="4851" y="348"/>
                    <a:pt x="4585" y="348"/>
                  </a:cubicBezTo>
                  <a:cubicBezTo>
                    <a:pt x="4258" y="348"/>
                    <a:pt x="3939" y="433"/>
                    <a:pt x="3640" y="643"/>
                  </a:cubicBezTo>
                  <a:cubicBezTo>
                    <a:pt x="3430" y="796"/>
                    <a:pt x="3252" y="1003"/>
                    <a:pt x="3107" y="1217"/>
                  </a:cubicBezTo>
                  <a:cubicBezTo>
                    <a:pt x="3020" y="1358"/>
                    <a:pt x="2959" y="1605"/>
                    <a:pt x="2860" y="1721"/>
                  </a:cubicBezTo>
                  <a:cubicBezTo>
                    <a:pt x="2856" y="1725"/>
                    <a:pt x="2852" y="1733"/>
                    <a:pt x="2852" y="1742"/>
                  </a:cubicBezTo>
                  <a:cubicBezTo>
                    <a:pt x="2128" y="1725"/>
                    <a:pt x="2187" y="1266"/>
                    <a:pt x="3025" y="371"/>
                  </a:cubicBezTo>
                  <a:cubicBezTo>
                    <a:pt x="3070" y="367"/>
                    <a:pt x="3174" y="260"/>
                    <a:pt x="3119" y="214"/>
                  </a:cubicBezTo>
                  <a:cubicBezTo>
                    <a:pt x="2934" y="60"/>
                    <a:pt x="2717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3959050" y="2113850"/>
              <a:ext cx="136675" cy="69475"/>
            </a:xfrm>
            <a:custGeom>
              <a:avLst/>
              <a:gdLst/>
              <a:ahLst/>
              <a:cxnLst/>
              <a:rect l="l" t="t" r="r" b="b"/>
              <a:pathLst>
                <a:path w="5467" h="2779" extrusionOk="0">
                  <a:moveTo>
                    <a:pt x="4590" y="213"/>
                  </a:moveTo>
                  <a:cubicBezTo>
                    <a:pt x="4590" y="213"/>
                    <a:pt x="4590" y="213"/>
                    <a:pt x="4590" y="213"/>
                  </a:cubicBezTo>
                  <a:cubicBezTo>
                    <a:pt x="4590" y="213"/>
                    <a:pt x="4590" y="213"/>
                    <a:pt x="4590" y="213"/>
                  </a:cubicBezTo>
                  <a:close/>
                  <a:moveTo>
                    <a:pt x="4148" y="569"/>
                  </a:moveTo>
                  <a:cubicBezTo>
                    <a:pt x="4147" y="570"/>
                    <a:pt x="4147" y="570"/>
                    <a:pt x="4146" y="571"/>
                  </a:cubicBezTo>
                  <a:lnTo>
                    <a:pt x="4146" y="571"/>
                  </a:lnTo>
                  <a:cubicBezTo>
                    <a:pt x="4147" y="570"/>
                    <a:pt x="4147" y="570"/>
                    <a:pt x="4148" y="569"/>
                  </a:cubicBezTo>
                  <a:close/>
                  <a:moveTo>
                    <a:pt x="2328" y="1"/>
                  </a:moveTo>
                  <a:cubicBezTo>
                    <a:pt x="1715" y="1"/>
                    <a:pt x="1202" y="329"/>
                    <a:pt x="754" y="821"/>
                  </a:cubicBezTo>
                  <a:cubicBezTo>
                    <a:pt x="523" y="1077"/>
                    <a:pt x="353" y="1332"/>
                    <a:pt x="241" y="1654"/>
                  </a:cubicBezTo>
                  <a:cubicBezTo>
                    <a:pt x="180" y="1837"/>
                    <a:pt x="163" y="2534"/>
                    <a:pt x="43" y="2691"/>
                  </a:cubicBezTo>
                  <a:cubicBezTo>
                    <a:pt x="1" y="2750"/>
                    <a:pt x="24" y="2778"/>
                    <a:pt x="64" y="2778"/>
                  </a:cubicBezTo>
                  <a:cubicBezTo>
                    <a:pt x="94" y="2778"/>
                    <a:pt x="133" y="2763"/>
                    <a:pt x="159" y="2732"/>
                  </a:cubicBezTo>
                  <a:cubicBezTo>
                    <a:pt x="237" y="2633"/>
                    <a:pt x="217" y="2601"/>
                    <a:pt x="258" y="2460"/>
                  </a:cubicBezTo>
                  <a:cubicBezTo>
                    <a:pt x="333" y="2199"/>
                    <a:pt x="320" y="1919"/>
                    <a:pt x="411" y="1659"/>
                  </a:cubicBezTo>
                  <a:cubicBezTo>
                    <a:pt x="697" y="841"/>
                    <a:pt x="1659" y="228"/>
                    <a:pt x="2511" y="68"/>
                  </a:cubicBezTo>
                  <a:lnTo>
                    <a:pt x="2511" y="68"/>
                  </a:lnTo>
                  <a:cubicBezTo>
                    <a:pt x="2199" y="129"/>
                    <a:pt x="1951" y="270"/>
                    <a:pt x="1765" y="544"/>
                  </a:cubicBezTo>
                  <a:cubicBezTo>
                    <a:pt x="1245" y="1304"/>
                    <a:pt x="1596" y="2443"/>
                    <a:pt x="2438" y="2769"/>
                  </a:cubicBezTo>
                  <a:cubicBezTo>
                    <a:pt x="2448" y="2773"/>
                    <a:pt x="2457" y="2775"/>
                    <a:pt x="2466" y="2775"/>
                  </a:cubicBezTo>
                  <a:cubicBezTo>
                    <a:pt x="2531" y="2775"/>
                    <a:pt x="2591" y="2691"/>
                    <a:pt x="2595" y="2633"/>
                  </a:cubicBezTo>
                  <a:cubicBezTo>
                    <a:pt x="2665" y="1890"/>
                    <a:pt x="2669" y="1208"/>
                    <a:pt x="3421" y="680"/>
                  </a:cubicBezTo>
                  <a:cubicBezTo>
                    <a:pt x="3539" y="596"/>
                    <a:pt x="4437" y="242"/>
                    <a:pt x="4573" y="213"/>
                  </a:cubicBezTo>
                  <a:lnTo>
                    <a:pt x="4573" y="213"/>
                  </a:lnTo>
                  <a:cubicBezTo>
                    <a:pt x="4491" y="260"/>
                    <a:pt x="4152" y="571"/>
                    <a:pt x="4146" y="571"/>
                  </a:cubicBezTo>
                  <a:cubicBezTo>
                    <a:pt x="4146" y="571"/>
                    <a:pt x="4146" y="571"/>
                    <a:pt x="4146" y="571"/>
                  </a:cubicBezTo>
                  <a:lnTo>
                    <a:pt x="4146" y="571"/>
                  </a:lnTo>
                  <a:cubicBezTo>
                    <a:pt x="4027" y="714"/>
                    <a:pt x="3945" y="871"/>
                    <a:pt x="3883" y="1048"/>
                  </a:cubicBezTo>
                  <a:cubicBezTo>
                    <a:pt x="3584" y="1926"/>
                    <a:pt x="4236" y="2747"/>
                    <a:pt x="5101" y="2747"/>
                  </a:cubicBezTo>
                  <a:cubicBezTo>
                    <a:pt x="5168" y="2747"/>
                    <a:pt x="5236" y="2743"/>
                    <a:pt x="5304" y="2732"/>
                  </a:cubicBezTo>
                  <a:cubicBezTo>
                    <a:pt x="5369" y="2720"/>
                    <a:pt x="5466" y="2559"/>
                    <a:pt x="5369" y="2559"/>
                  </a:cubicBezTo>
                  <a:cubicBezTo>
                    <a:pt x="5368" y="2559"/>
                    <a:pt x="5367" y="2559"/>
                    <a:pt x="5366" y="2559"/>
                  </a:cubicBezTo>
                  <a:cubicBezTo>
                    <a:pt x="5346" y="2560"/>
                    <a:pt x="5326" y="2561"/>
                    <a:pt x="5306" y="2561"/>
                  </a:cubicBezTo>
                  <a:cubicBezTo>
                    <a:pt x="4156" y="2561"/>
                    <a:pt x="3197" y="933"/>
                    <a:pt x="4870" y="263"/>
                  </a:cubicBezTo>
                  <a:cubicBezTo>
                    <a:pt x="4916" y="247"/>
                    <a:pt x="5019" y="118"/>
                    <a:pt x="4937" y="90"/>
                  </a:cubicBezTo>
                  <a:cubicBezTo>
                    <a:pt x="4831" y="54"/>
                    <a:pt x="4720" y="38"/>
                    <a:pt x="4607" y="38"/>
                  </a:cubicBezTo>
                  <a:cubicBezTo>
                    <a:pt x="3907" y="38"/>
                    <a:pt x="3093" y="645"/>
                    <a:pt x="2723" y="1139"/>
                  </a:cubicBezTo>
                  <a:cubicBezTo>
                    <a:pt x="2587" y="1316"/>
                    <a:pt x="2467" y="1494"/>
                    <a:pt x="2418" y="1717"/>
                  </a:cubicBezTo>
                  <a:cubicBezTo>
                    <a:pt x="2381" y="1873"/>
                    <a:pt x="2480" y="2427"/>
                    <a:pt x="2414" y="2477"/>
                  </a:cubicBezTo>
                  <a:cubicBezTo>
                    <a:pt x="2395" y="2491"/>
                    <a:pt x="2375" y="2498"/>
                    <a:pt x="2353" y="2498"/>
                  </a:cubicBezTo>
                  <a:cubicBezTo>
                    <a:pt x="2154" y="2498"/>
                    <a:pt x="1851" y="1933"/>
                    <a:pt x="1806" y="1799"/>
                  </a:cubicBezTo>
                  <a:cubicBezTo>
                    <a:pt x="1593" y="1170"/>
                    <a:pt x="1764" y="238"/>
                    <a:pt x="2675" y="238"/>
                  </a:cubicBezTo>
                  <a:cubicBezTo>
                    <a:pt x="2678" y="238"/>
                    <a:pt x="2682" y="238"/>
                    <a:pt x="2686" y="238"/>
                  </a:cubicBezTo>
                  <a:cubicBezTo>
                    <a:pt x="2748" y="238"/>
                    <a:pt x="2888" y="86"/>
                    <a:pt x="2793" y="61"/>
                  </a:cubicBezTo>
                  <a:cubicBezTo>
                    <a:pt x="2632" y="20"/>
                    <a:pt x="2477" y="1"/>
                    <a:pt x="2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1685975" y="2186825"/>
              <a:ext cx="136725" cy="69525"/>
            </a:xfrm>
            <a:custGeom>
              <a:avLst/>
              <a:gdLst/>
              <a:ahLst/>
              <a:cxnLst/>
              <a:rect l="l" t="t" r="r" b="b"/>
              <a:pathLst>
                <a:path w="5469" h="2781" extrusionOk="0">
                  <a:moveTo>
                    <a:pt x="4589" y="218"/>
                  </a:moveTo>
                  <a:cubicBezTo>
                    <a:pt x="4588" y="218"/>
                    <a:pt x="4588" y="218"/>
                    <a:pt x="4588" y="218"/>
                  </a:cubicBezTo>
                  <a:cubicBezTo>
                    <a:pt x="4588" y="218"/>
                    <a:pt x="4588" y="218"/>
                    <a:pt x="4589" y="218"/>
                  </a:cubicBezTo>
                  <a:close/>
                  <a:moveTo>
                    <a:pt x="2328" y="1"/>
                  </a:moveTo>
                  <a:cubicBezTo>
                    <a:pt x="1716" y="1"/>
                    <a:pt x="1200" y="330"/>
                    <a:pt x="752" y="825"/>
                  </a:cubicBezTo>
                  <a:cubicBezTo>
                    <a:pt x="525" y="1077"/>
                    <a:pt x="356" y="1333"/>
                    <a:pt x="244" y="1659"/>
                  </a:cubicBezTo>
                  <a:cubicBezTo>
                    <a:pt x="179" y="1841"/>
                    <a:pt x="162" y="2539"/>
                    <a:pt x="46" y="2691"/>
                  </a:cubicBezTo>
                  <a:cubicBezTo>
                    <a:pt x="1" y="2751"/>
                    <a:pt x="25" y="2780"/>
                    <a:pt x="66" y="2780"/>
                  </a:cubicBezTo>
                  <a:cubicBezTo>
                    <a:pt x="95" y="2780"/>
                    <a:pt x="133" y="2764"/>
                    <a:pt x="158" y="2733"/>
                  </a:cubicBezTo>
                  <a:cubicBezTo>
                    <a:pt x="240" y="2638"/>
                    <a:pt x="219" y="2600"/>
                    <a:pt x="261" y="2460"/>
                  </a:cubicBezTo>
                  <a:cubicBezTo>
                    <a:pt x="335" y="2204"/>
                    <a:pt x="318" y="1923"/>
                    <a:pt x="414" y="1659"/>
                  </a:cubicBezTo>
                  <a:cubicBezTo>
                    <a:pt x="702" y="838"/>
                    <a:pt x="1675" y="217"/>
                    <a:pt x="2536" y="64"/>
                  </a:cubicBezTo>
                  <a:lnTo>
                    <a:pt x="2536" y="64"/>
                  </a:lnTo>
                  <a:cubicBezTo>
                    <a:pt x="2213" y="123"/>
                    <a:pt x="1958" y="267"/>
                    <a:pt x="1764" y="544"/>
                  </a:cubicBezTo>
                  <a:cubicBezTo>
                    <a:pt x="1248" y="1304"/>
                    <a:pt x="1599" y="2447"/>
                    <a:pt x="2441" y="2770"/>
                  </a:cubicBezTo>
                  <a:cubicBezTo>
                    <a:pt x="2450" y="2773"/>
                    <a:pt x="2459" y="2775"/>
                    <a:pt x="2468" y="2775"/>
                  </a:cubicBezTo>
                  <a:cubicBezTo>
                    <a:pt x="2533" y="2775"/>
                    <a:pt x="2594" y="2691"/>
                    <a:pt x="2598" y="2634"/>
                  </a:cubicBezTo>
                  <a:cubicBezTo>
                    <a:pt x="2668" y="1891"/>
                    <a:pt x="2672" y="1209"/>
                    <a:pt x="3419" y="681"/>
                  </a:cubicBezTo>
                  <a:cubicBezTo>
                    <a:pt x="3541" y="597"/>
                    <a:pt x="4435" y="244"/>
                    <a:pt x="4571" y="217"/>
                  </a:cubicBezTo>
                  <a:lnTo>
                    <a:pt x="4571" y="217"/>
                  </a:lnTo>
                  <a:cubicBezTo>
                    <a:pt x="4490" y="264"/>
                    <a:pt x="4157" y="571"/>
                    <a:pt x="4146" y="571"/>
                  </a:cubicBezTo>
                  <a:cubicBezTo>
                    <a:pt x="4145" y="571"/>
                    <a:pt x="4145" y="570"/>
                    <a:pt x="4146" y="569"/>
                  </a:cubicBezTo>
                  <a:lnTo>
                    <a:pt x="4146" y="569"/>
                  </a:lnTo>
                  <a:cubicBezTo>
                    <a:pt x="4031" y="713"/>
                    <a:pt x="3944" y="871"/>
                    <a:pt x="3886" y="1048"/>
                  </a:cubicBezTo>
                  <a:cubicBezTo>
                    <a:pt x="3583" y="1927"/>
                    <a:pt x="4239" y="2748"/>
                    <a:pt x="5105" y="2748"/>
                  </a:cubicBezTo>
                  <a:cubicBezTo>
                    <a:pt x="5171" y="2748"/>
                    <a:pt x="5239" y="2743"/>
                    <a:pt x="5307" y="2733"/>
                  </a:cubicBezTo>
                  <a:cubicBezTo>
                    <a:pt x="5368" y="2724"/>
                    <a:pt x="5469" y="2559"/>
                    <a:pt x="5372" y="2559"/>
                  </a:cubicBezTo>
                  <a:cubicBezTo>
                    <a:pt x="5371" y="2559"/>
                    <a:pt x="5370" y="2559"/>
                    <a:pt x="5368" y="2559"/>
                  </a:cubicBezTo>
                  <a:cubicBezTo>
                    <a:pt x="5348" y="2560"/>
                    <a:pt x="5329" y="2561"/>
                    <a:pt x="5309" y="2561"/>
                  </a:cubicBezTo>
                  <a:cubicBezTo>
                    <a:pt x="4158" y="2561"/>
                    <a:pt x="3200" y="934"/>
                    <a:pt x="4873" y="263"/>
                  </a:cubicBezTo>
                  <a:cubicBezTo>
                    <a:pt x="4918" y="247"/>
                    <a:pt x="5021" y="119"/>
                    <a:pt x="4939" y="90"/>
                  </a:cubicBezTo>
                  <a:cubicBezTo>
                    <a:pt x="4834" y="55"/>
                    <a:pt x="4723" y="39"/>
                    <a:pt x="4609" y="39"/>
                  </a:cubicBezTo>
                  <a:cubicBezTo>
                    <a:pt x="3910" y="39"/>
                    <a:pt x="3095" y="645"/>
                    <a:pt x="2721" y="1138"/>
                  </a:cubicBezTo>
                  <a:cubicBezTo>
                    <a:pt x="2590" y="1317"/>
                    <a:pt x="2470" y="1494"/>
                    <a:pt x="2416" y="1717"/>
                  </a:cubicBezTo>
                  <a:cubicBezTo>
                    <a:pt x="2379" y="1874"/>
                    <a:pt x="2483" y="2427"/>
                    <a:pt x="2416" y="2476"/>
                  </a:cubicBezTo>
                  <a:cubicBezTo>
                    <a:pt x="2398" y="2491"/>
                    <a:pt x="2377" y="2497"/>
                    <a:pt x="2355" y="2497"/>
                  </a:cubicBezTo>
                  <a:cubicBezTo>
                    <a:pt x="2157" y="2497"/>
                    <a:pt x="1853" y="1937"/>
                    <a:pt x="1809" y="1799"/>
                  </a:cubicBezTo>
                  <a:cubicBezTo>
                    <a:pt x="1595" y="1169"/>
                    <a:pt x="1767" y="239"/>
                    <a:pt x="2683" y="239"/>
                  </a:cubicBezTo>
                  <a:cubicBezTo>
                    <a:pt x="2685" y="239"/>
                    <a:pt x="2687" y="239"/>
                    <a:pt x="2689" y="239"/>
                  </a:cubicBezTo>
                  <a:cubicBezTo>
                    <a:pt x="2746" y="239"/>
                    <a:pt x="2891" y="86"/>
                    <a:pt x="2792" y="61"/>
                  </a:cubicBezTo>
                  <a:cubicBezTo>
                    <a:pt x="2631" y="20"/>
                    <a:pt x="2477" y="1"/>
                    <a:pt x="2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1423200" y="1438375"/>
              <a:ext cx="116000" cy="183125"/>
            </a:xfrm>
            <a:custGeom>
              <a:avLst/>
              <a:gdLst/>
              <a:ahLst/>
              <a:cxnLst/>
              <a:rect l="l" t="t" r="r" b="b"/>
              <a:pathLst>
                <a:path w="4640" h="7325" extrusionOk="0">
                  <a:moveTo>
                    <a:pt x="4573" y="1"/>
                  </a:moveTo>
                  <a:cubicBezTo>
                    <a:pt x="4545" y="1"/>
                    <a:pt x="4512" y="17"/>
                    <a:pt x="4491" y="51"/>
                  </a:cubicBezTo>
                  <a:cubicBezTo>
                    <a:pt x="2964" y="2426"/>
                    <a:pt x="1320" y="4762"/>
                    <a:pt x="20" y="7274"/>
                  </a:cubicBezTo>
                  <a:cubicBezTo>
                    <a:pt x="1" y="7309"/>
                    <a:pt x="18" y="7325"/>
                    <a:pt x="42" y="7325"/>
                  </a:cubicBezTo>
                  <a:cubicBezTo>
                    <a:pt x="65" y="7325"/>
                    <a:pt x="94" y="7311"/>
                    <a:pt x="106" y="7289"/>
                  </a:cubicBezTo>
                  <a:cubicBezTo>
                    <a:pt x="1593" y="4878"/>
                    <a:pt x="3075" y="2479"/>
                    <a:pt x="4603" y="93"/>
                  </a:cubicBezTo>
                  <a:cubicBezTo>
                    <a:pt x="4639" y="33"/>
                    <a:pt x="4612" y="1"/>
                    <a:pt x="4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2817700" y="2020050"/>
              <a:ext cx="111225" cy="168550"/>
            </a:xfrm>
            <a:custGeom>
              <a:avLst/>
              <a:gdLst/>
              <a:ahLst/>
              <a:cxnLst/>
              <a:rect l="l" t="t" r="r" b="b"/>
              <a:pathLst>
                <a:path w="4449" h="6742" extrusionOk="0">
                  <a:moveTo>
                    <a:pt x="4382" y="1"/>
                  </a:moveTo>
                  <a:cubicBezTo>
                    <a:pt x="4353" y="1"/>
                    <a:pt x="4318" y="17"/>
                    <a:pt x="4296" y="51"/>
                  </a:cubicBezTo>
                  <a:cubicBezTo>
                    <a:pt x="2814" y="2207"/>
                    <a:pt x="1129" y="4308"/>
                    <a:pt x="18" y="6691"/>
                  </a:cubicBezTo>
                  <a:cubicBezTo>
                    <a:pt x="0" y="6727"/>
                    <a:pt x="12" y="6741"/>
                    <a:pt x="32" y="6741"/>
                  </a:cubicBezTo>
                  <a:cubicBezTo>
                    <a:pt x="59" y="6741"/>
                    <a:pt x="101" y="6718"/>
                    <a:pt x="117" y="6691"/>
                  </a:cubicBezTo>
                  <a:cubicBezTo>
                    <a:pt x="1410" y="4391"/>
                    <a:pt x="2917" y="2265"/>
                    <a:pt x="4408" y="93"/>
                  </a:cubicBezTo>
                  <a:cubicBezTo>
                    <a:pt x="4448" y="33"/>
                    <a:pt x="4422" y="1"/>
                    <a:pt x="4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2903200" y="2098150"/>
              <a:ext cx="18000" cy="24600"/>
            </a:xfrm>
            <a:custGeom>
              <a:avLst/>
              <a:gdLst/>
              <a:ahLst/>
              <a:cxnLst/>
              <a:rect l="l" t="t" r="r" b="b"/>
              <a:pathLst>
                <a:path w="720" h="984" extrusionOk="0">
                  <a:moveTo>
                    <a:pt x="665" y="0"/>
                  </a:moveTo>
                  <a:cubicBezTo>
                    <a:pt x="641" y="0"/>
                    <a:pt x="610" y="15"/>
                    <a:pt x="592" y="45"/>
                  </a:cubicBezTo>
                  <a:cubicBezTo>
                    <a:pt x="472" y="210"/>
                    <a:pt x="360" y="380"/>
                    <a:pt x="249" y="548"/>
                  </a:cubicBezTo>
                  <a:cubicBezTo>
                    <a:pt x="162" y="677"/>
                    <a:pt x="51" y="801"/>
                    <a:pt x="9" y="949"/>
                  </a:cubicBezTo>
                  <a:cubicBezTo>
                    <a:pt x="1" y="975"/>
                    <a:pt x="11" y="983"/>
                    <a:pt x="27" y="983"/>
                  </a:cubicBezTo>
                  <a:cubicBezTo>
                    <a:pt x="44" y="983"/>
                    <a:pt x="68" y="972"/>
                    <a:pt x="79" y="961"/>
                  </a:cubicBezTo>
                  <a:cubicBezTo>
                    <a:pt x="203" y="850"/>
                    <a:pt x="285" y="693"/>
                    <a:pt x="377" y="553"/>
                  </a:cubicBezTo>
                  <a:cubicBezTo>
                    <a:pt x="480" y="396"/>
                    <a:pt x="587" y="239"/>
                    <a:pt x="686" y="82"/>
                  </a:cubicBezTo>
                  <a:cubicBezTo>
                    <a:pt x="719" y="28"/>
                    <a:pt x="698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4107225" y="248675"/>
              <a:ext cx="67250" cy="88075"/>
            </a:xfrm>
            <a:custGeom>
              <a:avLst/>
              <a:gdLst/>
              <a:ahLst/>
              <a:cxnLst/>
              <a:rect l="l" t="t" r="r" b="b"/>
              <a:pathLst>
                <a:path w="2690" h="3523" extrusionOk="0">
                  <a:moveTo>
                    <a:pt x="2650" y="1"/>
                  </a:moveTo>
                  <a:cubicBezTo>
                    <a:pt x="2620" y="1"/>
                    <a:pt x="2572" y="25"/>
                    <a:pt x="2556" y="57"/>
                  </a:cubicBezTo>
                  <a:cubicBezTo>
                    <a:pt x="1887" y="1325"/>
                    <a:pt x="868" y="2303"/>
                    <a:pt x="33" y="3447"/>
                  </a:cubicBezTo>
                  <a:cubicBezTo>
                    <a:pt x="1" y="3493"/>
                    <a:pt x="23" y="3523"/>
                    <a:pt x="57" y="3523"/>
                  </a:cubicBezTo>
                  <a:cubicBezTo>
                    <a:pt x="74" y="3523"/>
                    <a:pt x="94" y="3515"/>
                    <a:pt x="111" y="3496"/>
                  </a:cubicBezTo>
                  <a:cubicBezTo>
                    <a:pt x="1070" y="2465"/>
                    <a:pt x="2019" y="1316"/>
                    <a:pt x="2667" y="57"/>
                  </a:cubicBezTo>
                  <a:cubicBezTo>
                    <a:pt x="2689" y="16"/>
                    <a:pt x="2675" y="1"/>
                    <a:pt x="2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1999575" y="279800"/>
              <a:ext cx="21900" cy="12850"/>
            </a:xfrm>
            <a:custGeom>
              <a:avLst/>
              <a:gdLst/>
              <a:ahLst/>
              <a:cxnLst/>
              <a:rect l="l" t="t" r="r" b="b"/>
              <a:pathLst>
                <a:path w="876" h="514" extrusionOk="0">
                  <a:moveTo>
                    <a:pt x="562" y="1"/>
                  </a:moveTo>
                  <a:cubicBezTo>
                    <a:pt x="331" y="1"/>
                    <a:pt x="1" y="513"/>
                    <a:pt x="314" y="513"/>
                  </a:cubicBezTo>
                  <a:cubicBezTo>
                    <a:pt x="546" y="513"/>
                    <a:pt x="876" y="1"/>
                    <a:pt x="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2011250" y="349700"/>
              <a:ext cx="19850" cy="11700"/>
            </a:xfrm>
            <a:custGeom>
              <a:avLst/>
              <a:gdLst/>
              <a:ahLst/>
              <a:cxnLst/>
              <a:rect l="l" t="t" r="r" b="b"/>
              <a:pathLst>
                <a:path w="794" h="468" extrusionOk="0">
                  <a:moveTo>
                    <a:pt x="508" y="0"/>
                  </a:moveTo>
                  <a:cubicBezTo>
                    <a:pt x="302" y="0"/>
                    <a:pt x="1" y="467"/>
                    <a:pt x="285" y="467"/>
                  </a:cubicBezTo>
                  <a:cubicBezTo>
                    <a:pt x="496" y="467"/>
                    <a:pt x="79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2053250" y="332250"/>
              <a:ext cx="15925" cy="9325"/>
            </a:xfrm>
            <a:custGeom>
              <a:avLst/>
              <a:gdLst/>
              <a:ahLst/>
              <a:cxnLst/>
              <a:rect l="l" t="t" r="r" b="b"/>
              <a:pathLst>
                <a:path w="637" h="373" extrusionOk="0">
                  <a:moveTo>
                    <a:pt x="409" y="1"/>
                  </a:moveTo>
                  <a:cubicBezTo>
                    <a:pt x="240" y="1"/>
                    <a:pt x="0" y="372"/>
                    <a:pt x="228" y="372"/>
                  </a:cubicBezTo>
                  <a:cubicBezTo>
                    <a:pt x="397" y="372"/>
                    <a:pt x="636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2158225" y="296525"/>
              <a:ext cx="19225" cy="11400"/>
            </a:xfrm>
            <a:custGeom>
              <a:avLst/>
              <a:gdLst/>
              <a:ahLst/>
              <a:cxnLst/>
              <a:rect l="l" t="t" r="r" b="b"/>
              <a:pathLst>
                <a:path w="769" h="456" extrusionOk="0">
                  <a:moveTo>
                    <a:pt x="492" y="1"/>
                  </a:moveTo>
                  <a:cubicBezTo>
                    <a:pt x="290" y="1"/>
                    <a:pt x="1" y="456"/>
                    <a:pt x="277" y="456"/>
                  </a:cubicBezTo>
                  <a:cubicBezTo>
                    <a:pt x="480" y="456"/>
                    <a:pt x="769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766775" y="294675"/>
              <a:ext cx="7375" cy="4350"/>
            </a:xfrm>
            <a:custGeom>
              <a:avLst/>
              <a:gdLst/>
              <a:ahLst/>
              <a:cxnLst/>
              <a:rect l="l" t="t" r="r" b="b"/>
              <a:pathLst>
                <a:path w="295" h="174" extrusionOk="0">
                  <a:moveTo>
                    <a:pt x="187" y="0"/>
                  </a:moveTo>
                  <a:cubicBezTo>
                    <a:pt x="113" y="0"/>
                    <a:pt x="1" y="174"/>
                    <a:pt x="104" y="174"/>
                  </a:cubicBezTo>
                  <a:cubicBezTo>
                    <a:pt x="182" y="174"/>
                    <a:pt x="294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779975" y="360375"/>
              <a:ext cx="13375" cy="11400"/>
            </a:xfrm>
            <a:custGeom>
              <a:avLst/>
              <a:gdLst/>
              <a:ahLst/>
              <a:cxnLst/>
              <a:rect l="l" t="t" r="r" b="b"/>
              <a:pathLst>
                <a:path w="535" h="456" extrusionOk="0">
                  <a:moveTo>
                    <a:pt x="386" y="0"/>
                  </a:moveTo>
                  <a:cubicBezTo>
                    <a:pt x="270" y="0"/>
                    <a:pt x="90" y="169"/>
                    <a:pt x="63" y="230"/>
                  </a:cubicBezTo>
                  <a:cubicBezTo>
                    <a:pt x="1" y="366"/>
                    <a:pt x="72" y="455"/>
                    <a:pt x="173" y="455"/>
                  </a:cubicBezTo>
                  <a:cubicBezTo>
                    <a:pt x="219" y="455"/>
                    <a:pt x="271" y="437"/>
                    <a:pt x="319" y="395"/>
                  </a:cubicBezTo>
                  <a:cubicBezTo>
                    <a:pt x="348" y="375"/>
                    <a:pt x="373" y="354"/>
                    <a:pt x="402" y="333"/>
                  </a:cubicBezTo>
                  <a:cubicBezTo>
                    <a:pt x="452" y="305"/>
                    <a:pt x="534" y="202"/>
                    <a:pt x="501" y="139"/>
                  </a:cubicBezTo>
                  <a:cubicBezTo>
                    <a:pt x="485" y="114"/>
                    <a:pt x="481" y="102"/>
                    <a:pt x="477" y="82"/>
                  </a:cubicBezTo>
                  <a:cubicBezTo>
                    <a:pt x="462" y="23"/>
                    <a:pt x="428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796700" y="404000"/>
              <a:ext cx="16750" cy="9825"/>
            </a:xfrm>
            <a:custGeom>
              <a:avLst/>
              <a:gdLst/>
              <a:ahLst/>
              <a:cxnLst/>
              <a:rect l="l" t="t" r="r" b="b"/>
              <a:pathLst>
                <a:path w="670" h="393" extrusionOk="0">
                  <a:moveTo>
                    <a:pt x="431" y="0"/>
                  </a:moveTo>
                  <a:cubicBezTo>
                    <a:pt x="254" y="0"/>
                    <a:pt x="1" y="393"/>
                    <a:pt x="241" y="393"/>
                  </a:cubicBezTo>
                  <a:cubicBezTo>
                    <a:pt x="418" y="393"/>
                    <a:pt x="670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3726100" y="370250"/>
              <a:ext cx="17650" cy="17525"/>
            </a:xfrm>
            <a:custGeom>
              <a:avLst/>
              <a:gdLst/>
              <a:ahLst/>
              <a:cxnLst/>
              <a:rect l="l" t="t" r="r" b="b"/>
              <a:pathLst>
                <a:path w="706" h="701" extrusionOk="0">
                  <a:moveTo>
                    <a:pt x="560" y="0"/>
                  </a:moveTo>
                  <a:cubicBezTo>
                    <a:pt x="512" y="0"/>
                    <a:pt x="456" y="22"/>
                    <a:pt x="406" y="70"/>
                  </a:cubicBezTo>
                  <a:cubicBezTo>
                    <a:pt x="315" y="161"/>
                    <a:pt x="257" y="277"/>
                    <a:pt x="166" y="367"/>
                  </a:cubicBezTo>
                  <a:cubicBezTo>
                    <a:pt x="96" y="438"/>
                    <a:pt x="1" y="599"/>
                    <a:pt x="113" y="678"/>
                  </a:cubicBezTo>
                  <a:cubicBezTo>
                    <a:pt x="135" y="694"/>
                    <a:pt x="160" y="701"/>
                    <a:pt x="186" y="701"/>
                  </a:cubicBezTo>
                  <a:cubicBezTo>
                    <a:pt x="283" y="701"/>
                    <a:pt x="393" y="602"/>
                    <a:pt x="439" y="537"/>
                  </a:cubicBezTo>
                  <a:cubicBezTo>
                    <a:pt x="513" y="434"/>
                    <a:pt x="546" y="310"/>
                    <a:pt x="616" y="207"/>
                  </a:cubicBezTo>
                  <a:cubicBezTo>
                    <a:pt x="706" y="79"/>
                    <a:pt x="650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820775" y="324000"/>
              <a:ext cx="16625" cy="9850"/>
            </a:xfrm>
            <a:custGeom>
              <a:avLst/>
              <a:gdLst/>
              <a:ahLst/>
              <a:cxnLst/>
              <a:rect l="l" t="t" r="r" b="b"/>
              <a:pathLst>
                <a:path w="665" h="394" extrusionOk="0">
                  <a:moveTo>
                    <a:pt x="425" y="1"/>
                  </a:moveTo>
                  <a:cubicBezTo>
                    <a:pt x="252" y="1"/>
                    <a:pt x="0" y="393"/>
                    <a:pt x="240" y="393"/>
                  </a:cubicBezTo>
                  <a:cubicBezTo>
                    <a:pt x="417" y="393"/>
                    <a:pt x="665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854525" y="238125"/>
              <a:ext cx="18500" cy="10875"/>
            </a:xfrm>
            <a:custGeom>
              <a:avLst/>
              <a:gdLst/>
              <a:ahLst/>
              <a:cxnLst/>
              <a:rect l="l" t="t" r="r" b="b"/>
              <a:pathLst>
                <a:path w="740" h="435" extrusionOk="0">
                  <a:moveTo>
                    <a:pt x="475" y="0"/>
                  </a:moveTo>
                  <a:cubicBezTo>
                    <a:pt x="277" y="0"/>
                    <a:pt x="1" y="434"/>
                    <a:pt x="264" y="434"/>
                  </a:cubicBezTo>
                  <a:cubicBezTo>
                    <a:pt x="463" y="434"/>
                    <a:pt x="740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892475" y="347775"/>
              <a:ext cx="12250" cy="13125"/>
            </a:xfrm>
            <a:custGeom>
              <a:avLst/>
              <a:gdLst/>
              <a:ahLst/>
              <a:cxnLst/>
              <a:rect l="l" t="t" r="r" b="b"/>
              <a:pathLst>
                <a:path w="490" h="525" extrusionOk="0">
                  <a:moveTo>
                    <a:pt x="350" y="1"/>
                  </a:moveTo>
                  <a:cubicBezTo>
                    <a:pt x="232" y="1"/>
                    <a:pt x="53" y="194"/>
                    <a:pt x="35" y="272"/>
                  </a:cubicBezTo>
                  <a:cubicBezTo>
                    <a:pt x="23" y="321"/>
                    <a:pt x="19" y="371"/>
                    <a:pt x="10" y="420"/>
                  </a:cubicBezTo>
                  <a:cubicBezTo>
                    <a:pt x="1" y="494"/>
                    <a:pt x="45" y="525"/>
                    <a:pt x="110" y="525"/>
                  </a:cubicBezTo>
                  <a:cubicBezTo>
                    <a:pt x="251" y="525"/>
                    <a:pt x="490" y="374"/>
                    <a:pt x="465" y="201"/>
                  </a:cubicBezTo>
                  <a:cubicBezTo>
                    <a:pt x="461" y="161"/>
                    <a:pt x="456" y="119"/>
                    <a:pt x="440" y="77"/>
                  </a:cubicBezTo>
                  <a:cubicBezTo>
                    <a:pt x="422" y="22"/>
                    <a:pt x="39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4878500" y="455950"/>
              <a:ext cx="16950" cy="14250"/>
            </a:xfrm>
            <a:custGeom>
              <a:avLst/>
              <a:gdLst/>
              <a:ahLst/>
              <a:cxnLst/>
              <a:rect l="l" t="t" r="r" b="b"/>
              <a:pathLst>
                <a:path w="678" h="570" extrusionOk="0">
                  <a:moveTo>
                    <a:pt x="486" y="0"/>
                  </a:moveTo>
                  <a:cubicBezTo>
                    <a:pt x="395" y="0"/>
                    <a:pt x="291" y="70"/>
                    <a:pt x="241" y="123"/>
                  </a:cubicBezTo>
                  <a:cubicBezTo>
                    <a:pt x="216" y="152"/>
                    <a:pt x="191" y="177"/>
                    <a:pt x="166" y="206"/>
                  </a:cubicBezTo>
                  <a:cubicBezTo>
                    <a:pt x="100" y="284"/>
                    <a:pt x="1" y="412"/>
                    <a:pt x="71" y="516"/>
                  </a:cubicBezTo>
                  <a:cubicBezTo>
                    <a:pt x="97" y="555"/>
                    <a:pt x="137" y="570"/>
                    <a:pt x="181" y="570"/>
                  </a:cubicBezTo>
                  <a:cubicBezTo>
                    <a:pt x="243" y="570"/>
                    <a:pt x="312" y="539"/>
                    <a:pt x="356" y="503"/>
                  </a:cubicBezTo>
                  <a:cubicBezTo>
                    <a:pt x="401" y="461"/>
                    <a:pt x="451" y="421"/>
                    <a:pt x="496" y="379"/>
                  </a:cubicBezTo>
                  <a:cubicBezTo>
                    <a:pt x="571" y="305"/>
                    <a:pt x="678" y="135"/>
                    <a:pt x="584" y="40"/>
                  </a:cubicBezTo>
                  <a:cubicBezTo>
                    <a:pt x="556" y="12"/>
                    <a:pt x="52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4877900" y="344450"/>
              <a:ext cx="19650" cy="11550"/>
            </a:xfrm>
            <a:custGeom>
              <a:avLst/>
              <a:gdLst/>
              <a:ahLst/>
              <a:cxnLst/>
              <a:rect l="l" t="t" r="r" b="b"/>
              <a:pathLst>
                <a:path w="786" h="462" extrusionOk="0">
                  <a:moveTo>
                    <a:pt x="504" y="0"/>
                  </a:moveTo>
                  <a:cubicBezTo>
                    <a:pt x="297" y="0"/>
                    <a:pt x="0" y="462"/>
                    <a:pt x="281" y="462"/>
                  </a:cubicBezTo>
                  <a:cubicBezTo>
                    <a:pt x="492" y="462"/>
                    <a:pt x="785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4982750" y="315625"/>
              <a:ext cx="17900" cy="10550"/>
            </a:xfrm>
            <a:custGeom>
              <a:avLst/>
              <a:gdLst/>
              <a:ahLst/>
              <a:cxnLst/>
              <a:rect l="l" t="t" r="r" b="b"/>
              <a:pathLst>
                <a:path w="716" h="422" extrusionOk="0">
                  <a:moveTo>
                    <a:pt x="460" y="1"/>
                  </a:moveTo>
                  <a:cubicBezTo>
                    <a:pt x="269" y="1"/>
                    <a:pt x="1" y="422"/>
                    <a:pt x="258" y="422"/>
                  </a:cubicBezTo>
                  <a:cubicBezTo>
                    <a:pt x="447" y="422"/>
                    <a:pt x="715" y="1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008300" y="398300"/>
              <a:ext cx="18925" cy="19050"/>
            </a:xfrm>
            <a:custGeom>
              <a:avLst/>
              <a:gdLst/>
              <a:ahLst/>
              <a:cxnLst/>
              <a:rect l="l" t="t" r="r" b="b"/>
              <a:pathLst>
                <a:path w="757" h="762" extrusionOk="0">
                  <a:moveTo>
                    <a:pt x="390" y="1"/>
                  </a:moveTo>
                  <a:cubicBezTo>
                    <a:pt x="237" y="1"/>
                    <a:pt x="0" y="265"/>
                    <a:pt x="123" y="385"/>
                  </a:cubicBezTo>
                  <a:cubicBezTo>
                    <a:pt x="259" y="513"/>
                    <a:pt x="341" y="699"/>
                    <a:pt x="532" y="757"/>
                  </a:cubicBezTo>
                  <a:cubicBezTo>
                    <a:pt x="542" y="760"/>
                    <a:pt x="553" y="762"/>
                    <a:pt x="564" y="762"/>
                  </a:cubicBezTo>
                  <a:cubicBezTo>
                    <a:pt x="659" y="762"/>
                    <a:pt x="757" y="639"/>
                    <a:pt x="738" y="551"/>
                  </a:cubicBezTo>
                  <a:cubicBezTo>
                    <a:pt x="693" y="364"/>
                    <a:pt x="589" y="187"/>
                    <a:pt x="470" y="38"/>
                  </a:cubicBezTo>
                  <a:cubicBezTo>
                    <a:pt x="450" y="12"/>
                    <a:pt x="422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4987550" y="475850"/>
              <a:ext cx="28275" cy="16025"/>
            </a:xfrm>
            <a:custGeom>
              <a:avLst/>
              <a:gdLst/>
              <a:ahLst/>
              <a:cxnLst/>
              <a:rect l="l" t="t" r="r" b="b"/>
              <a:pathLst>
                <a:path w="1131" h="641" extrusionOk="0">
                  <a:moveTo>
                    <a:pt x="1005" y="0"/>
                  </a:moveTo>
                  <a:cubicBezTo>
                    <a:pt x="975" y="0"/>
                    <a:pt x="942" y="9"/>
                    <a:pt x="912" y="25"/>
                  </a:cubicBezTo>
                  <a:cubicBezTo>
                    <a:pt x="647" y="157"/>
                    <a:pt x="371" y="256"/>
                    <a:pt x="136" y="433"/>
                  </a:cubicBezTo>
                  <a:cubicBezTo>
                    <a:pt x="78" y="479"/>
                    <a:pt x="1" y="640"/>
                    <a:pt x="108" y="640"/>
                  </a:cubicBezTo>
                  <a:cubicBezTo>
                    <a:pt x="117" y="640"/>
                    <a:pt x="128" y="639"/>
                    <a:pt x="140" y="636"/>
                  </a:cubicBezTo>
                  <a:cubicBezTo>
                    <a:pt x="404" y="578"/>
                    <a:pt x="668" y="496"/>
                    <a:pt x="916" y="380"/>
                  </a:cubicBezTo>
                  <a:cubicBezTo>
                    <a:pt x="1007" y="339"/>
                    <a:pt x="1131" y="215"/>
                    <a:pt x="1118" y="103"/>
                  </a:cubicBezTo>
                  <a:cubicBezTo>
                    <a:pt x="1110" y="31"/>
                    <a:pt x="1062" y="0"/>
                    <a:pt x="1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4972850" y="488750"/>
              <a:ext cx="450" cy="225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9" y="1"/>
                  </a:moveTo>
                  <a:lnTo>
                    <a:pt x="9" y="1"/>
                  </a:lnTo>
                  <a:cubicBezTo>
                    <a:pt x="6" y="1"/>
                    <a:pt x="1" y="8"/>
                    <a:pt x="6" y="8"/>
                  </a:cubicBezTo>
                  <a:cubicBezTo>
                    <a:pt x="9" y="8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4939975" y="409625"/>
              <a:ext cx="14950" cy="12825"/>
            </a:xfrm>
            <a:custGeom>
              <a:avLst/>
              <a:gdLst/>
              <a:ahLst/>
              <a:cxnLst/>
              <a:rect l="l" t="t" r="r" b="b"/>
              <a:pathLst>
                <a:path w="598" h="513" extrusionOk="0">
                  <a:moveTo>
                    <a:pt x="418" y="0"/>
                  </a:moveTo>
                  <a:cubicBezTo>
                    <a:pt x="232" y="0"/>
                    <a:pt x="87" y="182"/>
                    <a:pt x="36" y="345"/>
                  </a:cubicBezTo>
                  <a:cubicBezTo>
                    <a:pt x="1" y="461"/>
                    <a:pt x="74" y="513"/>
                    <a:pt x="159" y="513"/>
                  </a:cubicBezTo>
                  <a:cubicBezTo>
                    <a:pt x="193" y="513"/>
                    <a:pt x="228" y="505"/>
                    <a:pt x="259" y="490"/>
                  </a:cubicBezTo>
                  <a:cubicBezTo>
                    <a:pt x="352" y="447"/>
                    <a:pt x="446" y="354"/>
                    <a:pt x="475" y="250"/>
                  </a:cubicBezTo>
                  <a:lnTo>
                    <a:pt x="475" y="250"/>
                  </a:lnTo>
                  <a:cubicBezTo>
                    <a:pt x="551" y="153"/>
                    <a:pt x="597" y="19"/>
                    <a:pt x="453" y="2"/>
                  </a:cubicBezTo>
                  <a:cubicBezTo>
                    <a:pt x="442" y="1"/>
                    <a:pt x="430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1" name="Google Shape;1841;p42"/>
          <p:cNvSpPr txBox="1"/>
          <p:nvPr/>
        </p:nvSpPr>
        <p:spPr>
          <a:xfrm>
            <a:off x="5697759" y="1478071"/>
            <a:ext cx="232308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00B050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BO JEST CIEKAWA</a:t>
            </a:r>
            <a:endParaRPr sz="2800" dirty="0">
              <a:solidFill>
                <a:srgbClr val="00B050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842" name="Google Shape;1842;p42"/>
          <p:cNvSpPr/>
          <p:nvPr/>
        </p:nvSpPr>
        <p:spPr>
          <a:xfrm>
            <a:off x="1309068" y="2160335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42"/>
          <p:cNvSpPr/>
          <p:nvPr/>
        </p:nvSpPr>
        <p:spPr>
          <a:xfrm>
            <a:off x="2764328" y="2386453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42"/>
          <p:cNvSpPr/>
          <p:nvPr/>
        </p:nvSpPr>
        <p:spPr>
          <a:xfrm>
            <a:off x="4191868" y="2160335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2"/>
          <p:cNvSpPr/>
          <p:nvPr/>
        </p:nvSpPr>
        <p:spPr>
          <a:xfrm>
            <a:off x="5305116" y="3268981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2"/>
          <p:cNvSpPr/>
          <p:nvPr/>
        </p:nvSpPr>
        <p:spPr>
          <a:xfrm>
            <a:off x="1642868" y="3205622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42"/>
          <p:cNvSpPr/>
          <p:nvPr/>
        </p:nvSpPr>
        <p:spPr>
          <a:xfrm>
            <a:off x="3213243" y="2994810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42"/>
          <p:cNvSpPr/>
          <p:nvPr/>
        </p:nvSpPr>
        <p:spPr>
          <a:xfrm>
            <a:off x="2638818" y="2803922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42"/>
          <p:cNvSpPr/>
          <p:nvPr/>
        </p:nvSpPr>
        <p:spPr>
          <a:xfrm>
            <a:off x="2932543" y="2198260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42"/>
          <p:cNvSpPr/>
          <p:nvPr/>
        </p:nvSpPr>
        <p:spPr>
          <a:xfrm>
            <a:off x="1589743" y="2508397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42"/>
          <p:cNvSpPr/>
          <p:nvPr/>
        </p:nvSpPr>
        <p:spPr>
          <a:xfrm>
            <a:off x="4730493" y="3556710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2"/>
          <p:cNvSpPr/>
          <p:nvPr/>
        </p:nvSpPr>
        <p:spPr>
          <a:xfrm>
            <a:off x="5279525" y="2386453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42"/>
          <p:cNvSpPr/>
          <p:nvPr/>
        </p:nvSpPr>
        <p:spPr>
          <a:xfrm>
            <a:off x="5279525" y="1592679"/>
            <a:ext cx="126834" cy="126718"/>
          </a:xfrm>
          <a:custGeom>
            <a:avLst/>
            <a:gdLst/>
            <a:ahLst/>
            <a:cxnLst/>
            <a:rect l="l" t="t" r="r" b="b"/>
            <a:pathLst>
              <a:path w="28454" h="28428" extrusionOk="0">
                <a:moveTo>
                  <a:pt x="17675" y="1870"/>
                </a:moveTo>
                <a:lnTo>
                  <a:pt x="17799" y="2043"/>
                </a:lnTo>
                <a:lnTo>
                  <a:pt x="17675" y="2043"/>
                </a:lnTo>
                <a:cubicBezTo>
                  <a:pt x="17675" y="1988"/>
                  <a:pt x="17681" y="1943"/>
                  <a:pt x="17675" y="1870"/>
                </a:cubicBezTo>
                <a:close/>
                <a:moveTo>
                  <a:pt x="18704" y="1691"/>
                </a:moveTo>
                <a:cubicBezTo>
                  <a:pt x="19008" y="1691"/>
                  <a:pt x="19310" y="1891"/>
                  <a:pt x="19632" y="2043"/>
                </a:cubicBezTo>
                <a:lnTo>
                  <a:pt x="18076" y="2043"/>
                </a:lnTo>
                <a:cubicBezTo>
                  <a:pt x="18291" y="1783"/>
                  <a:pt x="18498" y="1691"/>
                  <a:pt x="18704" y="1691"/>
                </a:cubicBezTo>
                <a:close/>
                <a:moveTo>
                  <a:pt x="20848" y="1933"/>
                </a:moveTo>
                <a:lnTo>
                  <a:pt x="20817" y="2043"/>
                </a:lnTo>
                <a:lnTo>
                  <a:pt x="20648" y="2043"/>
                </a:lnTo>
                <a:cubicBezTo>
                  <a:pt x="20713" y="2005"/>
                  <a:pt x="20776" y="1992"/>
                  <a:pt x="20848" y="1933"/>
                </a:cubicBezTo>
                <a:close/>
                <a:moveTo>
                  <a:pt x="21374" y="1961"/>
                </a:moveTo>
                <a:cubicBezTo>
                  <a:pt x="21464" y="1961"/>
                  <a:pt x="21548" y="1986"/>
                  <a:pt x="21621" y="2043"/>
                </a:cubicBezTo>
                <a:lnTo>
                  <a:pt x="21056" y="2043"/>
                </a:lnTo>
                <a:cubicBezTo>
                  <a:pt x="21166" y="1992"/>
                  <a:pt x="21274" y="1961"/>
                  <a:pt x="21374" y="1961"/>
                </a:cubicBezTo>
                <a:close/>
                <a:moveTo>
                  <a:pt x="16887" y="0"/>
                </a:moveTo>
                <a:cubicBezTo>
                  <a:pt x="15437" y="0"/>
                  <a:pt x="13987" y="229"/>
                  <a:pt x="12470" y="962"/>
                </a:cubicBezTo>
                <a:cubicBezTo>
                  <a:pt x="12474" y="841"/>
                  <a:pt x="12446" y="772"/>
                  <a:pt x="12537" y="724"/>
                </a:cubicBezTo>
                <a:lnTo>
                  <a:pt x="12537" y="724"/>
                </a:lnTo>
                <a:cubicBezTo>
                  <a:pt x="12306" y="782"/>
                  <a:pt x="12080" y="802"/>
                  <a:pt x="11858" y="802"/>
                </a:cubicBezTo>
                <a:cubicBezTo>
                  <a:pt x="11361" y="802"/>
                  <a:pt x="10881" y="701"/>
                  <a:pt x="10401" y="701"/>
                </a:cubicBezTo>
                <a:cubicBezTo>
                  <a:pt x="10179" y="701"/>
                  <a:pt x="9957" y="723"/>
                  <a:pt x="9733" y="786"/>
                </a:cubicBezTo>
                <a:lnTo>
                  <a:pt x="9737" y="665"/>
                </a:lnTo>
                <a:lnTo>
                  <a:pt x="9737" y="665"/>
                </a:lnTo>
                <a:cubicBezTo>
                  <a:pt x="8851" y="1061"/>
                  <a:pt x="7937" y="1130"/>
                  <a:pt x="7021" y="1130"/>
                </a:cubicBezTo>
                <a:cubicBezTo>
                  <a:pt x="6750" y="1130"/>
                  <a:pt x="6479" y="1124"/>
                  <a:pt x="6209" y="1119"/>
                </a:cubicBezTo>
                <a:cubicBezTo>
                  <a:pt x="5986" y="1114"/>
                  <a:pt x="5763" y="1111"/>
                  <a:pt x="5541" y="1111"/>
                </a:cubicBezTo>
                <a:cubicBezTo>
                  <a:pt x="5174" y="1111"/>
                  <a:pt x="4809" y="1121"/>
                  <a:pt x="4450" y="1160"/>
                </a:cubicBezTo>
                <a:cubicBezTo>
                  <a:pt x="3951" y="1223"/>
                  <a:pt x="3063" y="1357"/>
                  <a:pt x="2574" y="1638"/>
                </a:cubicBezTo>
                <a:cubicBezTo>
                  <a:pt x="1982" y="1624"/>
                  <a:pt x="1373" y="1610"/>
                  <a:pt x="679" y="1597"/>
                </a:cubicBezTo>
                <a:lnTo>
                  <a:pt x="679" y="1597"/>
                </a:lnTo>
                <a:cubicBezTo>
                  <a:pt x="669" y="2830"/>
                  <a:pt x="693" y="4351"/>
                  <a:pt x="753" y="5494"/>
                </a:cubicBezTo>
                <a:cubicBezTo>
                  <a:pt x="815" y="6669"/>
                  <a:pt x="908" y="7858"/>
                  <a:pt x="1036" y="9015"/>
                </a:cubicBezTo>
                <a:lnTo>
                  <a:pt x="791" y="9008"/>
                </a:lnTo>
                <a:lnTo>
                  <a:pt x="791" y="9008"/>
                </a:lnTo>
                <a:cubicBezTo>
                  <a:pt x="1314" y="11291"/>
                  <a:pt x="1" y="13495"/>
                  <a:pt x="396" y="15771"/>
                </a:cubicBezTo>
                <a:cubicBezTo>
                  <a:pt x="1" y="17403"/>
                  <a:pt x="836" y="19098"/>
                  <a:pt x="1127" y="20774"/>
                </a:cubicBezTo>
                <a:lnTo>
                  <a:pt x="1127" y="22590"/>
                </a:lnTo>
                <a:cubicBezTo>
                  <a:pt x="1103" y="22707"/>
                  <a:pt x="1098" y="22829"/>
                  <a:pt x="1061" y="22944"/>
                </a:cubicBezTo>
                <a:cubicBezTo>
                  <a:pt x="825" y="23227"/>
                  <a:pt x="732" y="23529"/>
                  <a:pt x="728" y="23841"/>
                </a:cubicBezTo>
                <a:cubicBezTo>
                  <a:pt x="724" y="24174"/>
                  <a:pt x="812" y="24558"/>
                  <a:pt x="926" y="24863"/>
                </a:cubicBezTo>
                <a:cubicBezTo>
                  <a:pt x="988" y="25033"/>
                  <a:pt x="1057" y="25178"/>
                  <a:pt x="1127" y="25314"/>
                </a:cubicBezTo>
                <a:lnTo>
                  <a:pt x="1127" y="26713"/>
                </a:lnTo>
                <a:lnTo>
                  <a:pt x="2270" y="26713"/>
                </a:lnTo>
                <a:cubicBezTo>
                  <a:pt x="3267" y="27373"/>
                  <a:pt x="4272" y="27626"/>
                  <a:pt x="5282" y="27626"/>
                </a:cubicBezTo>
                <a:cubicBezTo>
                  <a:pt x="6568" y="27626"/>
                  <a:pt x="7863" y="27216"/>
                  <a:pt x="9161" y="26713"/>
                </a:cubicBezTo>
                <a:lnTo>
                  <a:pt x="20104" y="26713"/>
                </a:lnTo>
                <a:cubicBezTo>
                  <a:pt x="20658" y="27016"/>
                  <a:pt x="21223" y="27370"/>
                  <a:pt x="21790" y="27370"/>
                </a:cubicBezTo>
                <a:cubicBezTo>
                  <a:pt x="21871" y="27370"/>
                  <a:pt x="21952" y="27362"/>
                  <a:pt x="22033" y="27347"/>
                </a:cubicBezTo>
                <a:lnTo>
                  <a:pt x="21985" y="27039"/>
                </a:lnTo>
                <a:lnTo>
                  <a:pt x="21985" y="27039"/>
                </a:lnTo>
                <a:cubicBezTo>
                  <a:pt x="22073" y="27211"/>
                  <a:pt x="22166" y="27276"/>
                  <a:pt x="22259" y="27276"/>
                </a:cubicBezTo>
                <a:cubicBezTo>
                  <a:pt x="22496" y="27276"/>
                  <a:pt x="22740" y="26855"/>
                  <a:pt x="22952" y="26713"/>
                </a:cubicBezTo>
                <a:lnTo>
                  <a:pt x="23156" y="26713"/>
                </a:lnTo>
                <a:cubicBezTo>
                  <a:pt x="23225" y="26765"/>
                  <a:pt x="23291" y="26869"/>
                  <a:pt x="23347" y="27118"/>
                </a:cubicBezTo>
                <a:lnTo>
                  <a:pt x="23294" y="27180"/>
                </a:lnTo>
                <a:cubicBezTo>
                  <a:pt x="23328" y="27275"/>
                  <a:pt x="23363" y="27315"/>
                  <a:pt x="23400" y="27315"/>
                </a:cubicBezTo>
                <a:cubicBezTo>
                  <a:pt x="23500" y="27315"/>
                  <a:pt x="23607" y="27006"/>
                  <a:pt x="23707" y="26713"/>
                </a:cubicBezTo>
                <a:lnTo>
                  <a:pt x="24770" y="26713"/>
                </a:lnTo>
                <a:cubicBezTo>
                  <a:pt x="24791" y="26715"/>
                  <a:pt x="24812" y="26717"/>
                  <a:pt x="24833" y="26717"/>
                </a:cubicBezTo>
                <a:cubicBezTo>
                  <a:pt x="24849" y="26717"/>
                  <a:pt x="24865" y="26716"/>
                  <a:pt x="24881" y="26713"/>
                </a:cubicBezTo>
                <a:lnTo>
                  <a:pt x="25180" y="26713"/>
                </a:lnTo>
                <a:cubicBezTo>
                  <a:pt x="25266" y="26775"/>
                  <a:pt x="25328" y="26948"/>
                  <a:pt x="25335" y="27402"/>
                </a:cubicBezTo>
                <a:cubicBezTo>
                  <a:pt x="25169" y="27402"/>
                  <a:pt x="25595" y="28019"/>
                  <a:pt x="25221" y="28355"/>
                </a:cubicBezTo>
                <a:cubicBezTo>
                  <a:pt x="25251" y="28401"/>
                  <a:pt x="25313" y="28427"/>
                  <a:pt x="25385" y="28427"/>
                </a:cubicBezTo>
                <a:cubicBezTo>
                  <a:pt x="25571" y="28427"/>
                  <a:pt x="25828" y="28250"/>
                  <a:pt x="25792" y="27763"/>
                </a:cubicBezTo>
                <a:cubicBezTo>
                  <a:pt x="25834" y="27126"/>
                  <a:pt x="25976" y="26564"/>
                  <a:pt x="25792" y="26058"/>
                </a:cubicBezTo>
                <a:lnTo>
                  <a:pt x="25792" y="12449"/>
                </a:lnTo>
                <a:cubicBezTo>
                  <a:pt x="25917" y="13002"/>
                  <a:pt x="26039" y="13557"/>
                  <a:pt x="26132" y="14125"/>
                </a:cubicBezTo>
                <a:cubicBezTo>
                  <a:pt x="26083" y="14094"/>
                  <a:pt x="25955" y="14083"/>
                  <a:pt x="25904" y="14049"/>
                </a:cubicBezTo>
                <a:lnTo>
                  <a:pt x="25904" y="14049"/>
                </a:lnTo>
                <a:cubicBezTo>
                  <a:pt x="26056" y="14150"/>
                  <a:pt x="26336" y="14261"/>
                  <a:pt x="26299" y="14371"/>
                </a:cubicBezTo>
                <a:cubicBezTo>
                  <a:pt x="26281" y="14376"/>
                  <a:pt x="26263" y="14379"/>
                  <a:pt x="26245" y="14379"/>
                </a:cubicBezTo>
                <a:cubicBezTo>
                  <a:pt x="26166" y="14379"/>
                  <a:pt x="26089" y="14333"/>
                  <a:pt x="26053" y="14302"/>
                </a:cubicBezTo>
                <a:lnTo>
                  <a:pt x="26053" y="14302"/>
                </a:lnTo>
                <a:cubicBezTo>
                  <a:pt x="25328" y="14739"/>
                  <a:pt x="26510" y="15584"/>
                  <a:pt x="25952" y="15858"/>
                </a:cubicBezTo>
                <a:cubicBezTo>
                  <a:pt x="26006" y="15943"/>
                  <a:pt x="26171" y="15995"/>
                  <a:pt x="26344" y="15995"/>
                </a:cubicBezTo>
                <a:cubicBezTo>
                  <a:pt x="26418" y="15995"/>
                  <a:pt x="26493" y="15986"/>
                  <a:pt x="26562" y="15965"/>
                </a:cubicBezTo>
                <a:cubicBezTo>
                  <a:pt x="26745" y="17583"/>
                  <a:pt x="26884" y="19312"/>
                  <a:pt x="27452" y="20958"/>
                </a:cubicBezTo>
                <a:cubicBezTo>
                  <a:pt x="27378" y="21016"/>
                  <a:pt x="27253" y="21040"/>
                  <a:pt x="27092" y="21040"/>
                </a:cubicBezTo>
                <a:cubicBezTo>
                  <a:pt x="27034" y="21040"/>
                  <a:pt x="26971" y="21037"/>
                  <a:pt x="26905" y="21031"/>
                </a:cubicBezTo>
                <a:lnTo>
                  <a:pt x="26905" y="21031"/>
                </a:lnTo>
                <a:cubicBezTo>
                  <a:pt x="28079" y="22437"/>
                  <a:pt x="27612" y="23913"/>
                  <a:pt x="27421" y="25355"/>
                </a:cubicBezTo>
                <a:cubicBezTo>
                  <a:pt x="27459" y="25362"/>
                  <a:pt x="27493" y="25365"/>
                  <a:pt x="27523" y="25365"/>
                </a:cubicBezTo>
                <a:cubicBezTo>
                  <a:pt x="27673" y="25365"/>
                  <a:pt x="27743" y="25296"/>
                  <a:pt x="27866" y="25296"/>
                </a:cubicBezTo>
                <a:cubicBezTo>
                  <a:pt x="27920" y="25296"/>
                  <a:pt x="27984" y="25310"/>
                  <a:pt x="28069" y="25348"/>
                </a:cubicBezTo>
                <a:cubicBezTo>
                  <a:pt x="28453" y="24887"/>
                  <a:pt x="27313" y="24503"/>
                  <a:pt x="27875" y="24080"/>
                </a:cubicBezTo>
                <a:lnTo>
                  <a:pt x="27875" y="24080"/>
                </a:lnTo>
                <a:lnTo>
                  <a:pt x="28173" y="24135"/>
                </a:lnTo>
                <a:cubicBezTo>
                  <a:pt x="28364" y="23830"/>
                  <a:pt x="27421" y="24073"/>
                  <a:pt x="27806" y="23758"/>
                </a:cubicBezTo>
                <a:cubicBezTo>
                  <a:pt x="27882" y="23719"/>
                  <a:pt x="27946" y="23706"/>
                  <a:pt x="28000" y="23706"/>
                </a:cubicBezTo>
                <a:cubicBezTo>
                  <a:pt x="28094" y="23706"/>
                  <a:pt x="28155" y="23743"/>
                  <a:pt x="28186" y="23743"/>
                </a:cubicBezTo>
                <a:cubicBezTo>
                  <a:pt x="28196" y="23743"/>
                  <a:pt x="28203" y="23739"/>
                  <a:pt x="28207" y="23729"/>
                </a:cubicBezTo>
                <a:cubicBezTo>
                  <a:pt x="28087" y="23078"/>
                  <a:pt x="28353" y="22403"/>
                  <a:pt x="27629" y="21789"/>
                </a:cubicBezTo>
                <a:cubicBezTo>
                  <a:pt x="28277" y="21641"/>
                  <a:pt x="27653" y="21093"/>
                  <a:pt x="28270" y="20854"/>
                </a:cubicBezTo>
                <a:cubicBezTo>
                  <a:pt x="28013" y="20684"/>
                  <a:pt x="28079" y="20518"/>
                  <a:pt x="27653" y="20452"/>
                </a:cubicBezTo>
                <a:cubicBezTo>
                  <a:pt x="27993" y="18179"/>
                  <a:pt x="27369" y="15858"/>
                  <a:pt x="27414" y="13530"/>
                </a:cubicBezTo>
                <a:cubicBezTo>
                  <a:pt x="26167" y="12438"/>
                  <a:pt x="27657" y="11136"/>
                  <a:pt x="27238" y="9842"/>
                </a:cubicBezTo>
                <a:cubicBezTo>
                  <a:pt x="27260" y="9837"/>
                  <a:pt x="27283" y="9835"/>
                  <a:pt x="27304" y="9835"/>
                </a:cubicBezTo>
                <a:cubicBezTo>
                  <a:pt x="27326" y="9835"/>
                  <a:pt x="27347" y="9837"/>
                  <a:pt x="27366" y="9842"/>
                </a:cubicBezTo>
                <a:cubicBezTo>
                  <a:pt x="27057" y="9420"/>
                  <a:pt x="26912" y="8807"/>
                  <a:pt x="27064" y="8304"/>
                </a:cubicBezTo>
                <a:lnTo>
                  <a:pt x="26537" y="7878"/>
                </a:lnTo>
                <a:cubicBezTo>
                  <a:pt x="26881" y="6915"/>
                  <a:pt x="27040" y="5945"/>
                  <a:pt x="27110" y="4975"/>
                </a:cubicBezTo>
                <a:cubicBezTo>
                  <a:pt x="27182" y="3672"/>
                  <a:pt x="27161" y="2096"/>
                  <a:pt x="27154" y="685"/>
                </a:cubicBezTo>
                <a:lnTo>
                  <a:pt x="24656" y="671"/>
                </a:lnTo>
                <a:cubicBezTo>
                  <a:pt x="23852" y="650"/>
                  <a:pt x="22864" y="609"/>
                  <a:pt x="22432" y="526"/>
                </a:cubicBezTo>
                <a:cubicBezTo>
                  <a:pt x="20494" y="353"/>
                  <a:pt x="18690" y="0"/>
                  <a:pt x="16887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428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Barlow Semi Condensed Light</vt:lpstr>
      <vt:lpstr>Barlow Semi Condensed</vt:lpstr>
      <vt:lpstr>Arial</vt:lpstr>
      <vt:lpstr>Joti One</vt:lpstr>
      <vt:lpstr>BenchNine</vt:lpstr>
      <vt:lpstr>Sue Ellen Francisco</vt:lpstr>
      <vt:lpstr>Chalkboard by Slidesgo</vt:lpstr>
      <vt:lpstr>MOJA ULUBIONA KSIĄŻKA</vt:lpstr>
      <vt:lpstr>PowerPoint Presentation</vt:lpstr>
      <vt:lpstr>„Dzieci filozofują”</vt:lpstr>
      <vt:lpstr>Część 1: Ja co to takiego?</vt:lpstr>
      <vt:lpstr>DLACZEGO LUBIĘ  CZYTAĆ TE  KSIĄŻKI?</vt:lpstr>
      <vt:lpstr>02</vt:lpstr>
      <vt:lpstr>PRZYKŁADOWE PYTANIA</vt:lpstr>
      <vt:lpstr>CZY JESTEŚ TAKI JAK INNI? </vt:lpstr>
      <vt:lpstr>POLECAM TĘ KSIĄŻKĘ WSZYSTKIM!!</vt:lpstr>
      <vt:lpstr>DZIĘKUJĘ ZA UWAGĘ,  pozdrawiam  TYMEK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CHALKBOARD</dc:title>
  <dc:creator>Natalia Rybak</dc:creator>
  <cp:lastModifiedBy>Natalia Rybak</cp:lastModifiedBy>
  <cp:revision>13</cp:revision>
  <dcterms:modified xsi:type="dcterms:W3CDTF">2020-04-19T11:26:48Z</dcterms:modified>
</cp:coreProperties>
</file>